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5" r:id="rId13"/>
    <p:sldId id="273" r:id="rId14"/>
    <p:sldId id="270" r:id="rId15"/>
    <p:sldId id="272" r:id="rId16"/>
  </p:sldIdLst>
  <p:sldSz cx="13423900" cy="7569200"/>
  <p:notesSz cx="13423900" cy="7569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30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72591" y="2173681"/>
            <a:ext cx="12078716" cy="1475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0" i="0">
                <a:solidFill>
                  <a:srgbClr val="20253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61670" y="4288016"/>
            <a:ext cx="12100559" cy="1016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700" b="0" i="0">
                <a:solidFill>
                  <a:srgbClr val="20253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8700" b="0" i="0">
                <a:solidFill>
                  <a:srgbClr val="20253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700" b="0" i="0">
                <a:solidFill>
                  <a:srgbClr val="20253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1195" y="1740916"/>
            <a:ext cx="5839396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13308" y="1740916"/>
            <a:ext cx="5839396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700" b="0" i="0">
                <a:solidFill>
                  <a:srgbClr val="20253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44926" y="2272741"/>
            <a:ext cx="6734047" cy="205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700" b="0" i="0">
                <a:solidFill>
                  <a:srgbClr val="20253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44926" y="2272741"/>
            <a:ext cx="6734047" cy="205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700" b="0" i="0">
                <a:solidFill>
                  <a:srgbClr val="20253C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64126" y="7039356"/>
            <a:ext cx="4295648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1195" y="7039356"/>
            <a:ext cx="3087497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65208" y="7039356"/>
            <a:ext cx="3087497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12" Type="http://schemas.openxmlformats.org/officeDocument/2006/relationships/image" Target="../media/image7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jpg"/><Relationship Id="rId10" Type="http://schemas.openxmlformats.org/officeDocument/2006/relationships/image" Target="../media/image70.pn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84.jp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12" Type="http://schemas.openxmlformats.org/officeDocument/2006/relationships/image" Target="../media/image83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g"/><Relationship Id="rId11" Type="http://schemas.openxmlformats.org/officeDocument/2006/relationships/image" Target="../media/image82.png"/><Relationship Id="rId5" Type="http://schemas.openxmlformats.org/officeDocument/2006/relationships/image" Target="../media/image76.jpg"/><Relationship Id="rId10" Type="http://schemas.openxmlformats.org/officeDocument/2006/relationships/image" Target="../media/image81.jpg"/><Relationship Id="rId4" Type="http://schemas.openxmlformats.org/officeDocument/2006/relationships/image" Target="../media/image75.jpg"/><Relationship Id="rId9" Type="http://schemas.openxmlformats.org/officeDocument/2006/relationships/image" Target="../media/image8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95.jpg"/><Relationship Id="rId7" Type="http://schemas.openxmlformats.org/officeDocument/2006/relationships/image" Target="../media/image99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jpg"/><Relationship Id="rId4" Type="http://schemas.openxmlformats.org/officeDocument/2006/relationships/image" Target="../media/image96.png"/><Relationship Id="rId9" Type="http://schemas.openxmlformats.org/officeDocument/2006/relationships/image" Target="../media/image10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047"/>
            <a:ext cx="7522845" cy="7315200"/>
            <a:chOff x="0" y="3047"/>
            <a:chExt cx="7522845" cy="7315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47"/>
              <a:ext cx="7522464" cy="7315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619"/>
              <a:ext cx="7274052" cy="68701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672591" y="2173681"/>
            <a:ext cx="12078716" cy="973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838440">
              <a:lnSpc>
                <a:spcPts val="7475"/>
              </a:lnSpc>
              <a:spcBef>
                <a:spcPts val="95"/>
              </a:spcBef>
            </a:pPr>
            <a:r>
              <a:rPr spc="-370" dirty="0" smtClean="0"/>
              <a:t>M</a:t>
            </a:r>
            <a:r>
              <a:rPr spc="-365" dirty="0" smtClean="0"/>
              <a:t>3</a:t>
            </a:r>
            <a:r>
              <a:rPr spc="-375" dirty="0" smtClean="0"/>
              <a:t>A</a:t>
            </a:r>
            <a:r>
              <a:rPr spc="-365" dirty="0" smtClean="0"/>
              <a:t>O</a:t>
            </a:r>
            <a:r>
              <a:rPr spc="-370" dirty="0" smtClean="0"/>
              <a:t>U</a:t>
            </a:r>
            <a:r>
              <a:rPr spc="-365" dirty="0" smtClean="0"/>
              <a:t>N</a:t>
            </a:r>
            <a:r>
              <a:rPr spc="-370" dirty="0" smtClean="0"/>
              <a:t>I</a:t>
            </a:r>
            <a:r>
              <a:rPr spc="-5" dirty="0" smtClean="0"/>
              <a:t>N</a:t>
            </a:r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8180069" y="4288016"/>
            <a:ext cx="4582160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66545" algn="r">
              <a:lnSpc>
                <a:spcPct val="111100"/>
              </a:lnSpc>
              <a:spcBef>
                <a:spcPts val="100"/>
              </a:spcBef>
            </a:pPr>
            <a:r>
              <a:rPr sz="1950" spc="-5" dirty="0">
                <a:solidFill>
                  <a:srgbClr val="20253C"/>
                </a:solidFill>
                <a:latin typeface="Verdana"/>
                <a:cs typeface="Verdana"/>
              </a:rPr>
              <a:t>Se</a:t>
            </a:r>
            <a:r>
              <a:rPr sz="1950" spc="9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dirty="0">
                <a:solidFill>
                  <a:srgbClr val="20253C"/>
                </a:solidFill>
                <a:latin typeface="Verdana"/>
                <a:cs typeface="Verdana"/>
              </a:rPr>
              <a:t>réunir</a:t>
            </a:r>
            <a:r>
              <a:rPr sz="1950" spc="8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dirty="0">
                <a:solidFill>
                  <a:srgbClr val="20253C"/>
                </a:solidFill>
                <a:latin typeface="Verdana"/>
                <a:cs typeface="Verdana"/>
              </a:rPr>
              <a:t>est</a:t>
            </a:r>
            <a:r>
              <a:rPr sz="1950" spc="7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dirty="0">
                <a:solidFill>
                  <a:srgbClr val="20253C"/>
                </a:solidFill>
                <a:latin typeface="Verdana"/>
                <a:cs typeface="Verdana"/>
              </a:rPr>
              <a:t>un</a:t>
            </a:r>
            <a:r>
              <a:rPr sz="1950" spc="8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spc="40" dirty="0">
                <a:solidFill>
                  <a:srgbClr val="20253C"/>
                </a:solidFill>
                <a:latin typeface="Verdana"/>
                <a:cs typeface="Verdana"/>
              </a:rPr>
              <a:t>début, </a:t>
            </a:r>
            <a:r>
              <a:rPr sz="1950" spc="-67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spc="45" dirty="0">
                <a:solidFill>
                  <a:srgbClr val="20253C"/>
                </a:solidFill>
                <a:latin typeface="Verdana"/>
                <a:cs typeface="Verdana"/>
              </a:rPr>
              <a:t>Rester</a:t>
            </a:r>
            <a:r>
              <a:rPr sz="1950" spc="15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spc="40" dirty="0">
                <a:solidFill>
                  <a:srgbClr val="20253C"/>
                </a:solidFill>
                <a:latin typeface="Verdana"/>
                <a:cs typeface="Verdana"/>
              </a:rPr>
              <a:t>ensemble</a:t>
            </a:r>
            <a:r>
              <a:rPr sz="1950" spc="10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dirty="0">
                <a:solidFill>
                  <a:srgbClr val="20253C"/>
                </a:solidFill>
                <a:latin typeface="Verdana"/>
                <a:cs typeface="Verdana"/>
              </a:rPr>
              <a:t>est</a:t>
            </a:r>
            <a:r>
              <a:rPr sz="1950" spc="6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dirty="0">
                <a:solidFill>
                  <a:srgbClr val="20253C"/>
                </a:solidFill>
                <a:latin typeface="Verdana"/>
                <a:cs typeface="Verdana"/>
              </a:rPr>
              <a:t>un</a:t>
            </a:r>
            <a:r>
              <a:rPr sz="1950" spc="9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spc="40" dirty="0">
                <a:solidFill>
                  <a:srgbClr val="20253C"/>
                </a:solidFill>
                <a:latin typeface="Verdana"/>
                <a:cs typeface="Verdana"/>
              </a:rPr>
              <a:t>progrès, </a:t>
            </a:r>
            <a:r>
              <a:rPr sz="1950" spc="4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spc="60" dirty="0">
                <a:solidFill>
                  <a:srgbClr val="20253C"/>
                </a:solidFill>
                <a:latin typeface="Verdana"/>
                <a:cs typeface="Verdana"/>
              </a:rPr>
              <a:t>Travailler</a:t>
            </a:r>
            <a:r>
              <a:rPr sz="1950" spc="14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spc="40" dirty="0">
                <a:solidFill>
                  <a:srgbClr val="20253C"/>
                </a:solidFill>
                <a:latin typeface="Verdana"/>
                <a:cs typeface="Verdana"/>
              </a:rPr>
              <a:t>ensemble</a:t>
            </a:r>
            <a:r>
              <a:rPr sz="1950" spc="13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dirty="0">
                <a:solidFill>
                  <a:srgbClr val="20253C"/>
                </a:solidFill>
                <a:latin typeface="Verdana"/>
                <a:cs typeface="Verdana"/>
              </a:rPr>
              <a:t>est</a:t>
            </a:r>
            <a:r>
              <a:rPr sz="1950" spc="4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spc="30" dirty="0">
                <a:solidFill>
                  <a:srgbClr val="20253C"/>
                </a:solidFill>
                <a:latin typeface="Verdana"/>
                <a:cs typeface="Verdana"/>
              </a:rPr>
              <a:t>la</a:t>
            </a:r>
            <a:r>
              <a:rPr sz="1950" spc="15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spc="-10" dirty="0">
                <a:solidFill>
                  <a:srgbClr val="20253C"/>
                </a:solidFill>
                <a:latin typeface="Verdana"/>
                <a:cs typeface="Verdana"/>
              </a:rPr>
              <a:t>réussite.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37569" y="1271092"/>
            <a:ext cx="1688464" cy="384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50" spc="-20" dirty="0">
                <a:solidFill>
                  <a:srgbClr val="20253C"/>
                </a:solidFill>
                <a:latin typeface="Verdana"/>
                <a:cs typeface="Verdana"/>
              </a:rPr>
              <a:t>M</a:t>
            </a:r>
            <a:r>
              <a:rPr sz="2350" spc="-10" dirty="0">
                <a:solidFill>
                  <a:srgbClr val="20253C"/>
                </a:solidFill>
                <a:latin typeface="Verdana"/>
                <a:cs typeface="Verdana"/>
              </a:rPr>
              <a:t>3</a:t>
            </a:r>
            <a:r>
              <a:rPr sz="2350" spc="-15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350" spc="-20" dirty="0">
                <a:solidFill>
                  <a:srgbClr val="20253C"/>
                </a:solidFill>
                <a:latin typeface="Verdana"/>
                <a:cs typeface="Verdana"/>
              </a:rPr>
              <a:t>OU</a:t>
            </a:r>
            <a:r>
              <a:rPr sz="2350" spc="-10" dirty="0">
                <a:solidFill>
                  <a:srgbClr val="20253C"/>
                </a:solidFill>
                <a:latin typeface="Verdana"/>
                <a:cs typeface="Verdana"/>
              </a:rPr>
              <a:t>NI</a:t>
            </a:r>
            <a:r>
              <a:rPr sz="2350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endParaRPr sz="235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41023" y="629411"/>
            <a:ext cx="1293876" cy="652272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1583923" y="7028688"/>
            <a:ext cx="710565" cy="135890"/>
            <a:chOff x="11583923" y="7028688"/>
            <a:chExt cx="710565" cy="13589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83923" y="7030212"/>
              <a:ext cx="126492" cy="1310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53087" y="7030212"/>
              <a:ext cx="83820" cy="1341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70435" y="7030212"/>
              <a:ext cx="115824" cy="1325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18263" y="7028688"/>
              <a:ext cx="128016" cy="1356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190475" y="7030212"/>
              <a:ext cx="103631" cy="132588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345923" y="7030211"/>
            <a:ext cx="109727" cy="131064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2507468" y="7030211"/>
            <a:ext cx="24765" cy="132715"/>
          </a:xfrm>
          <a:custGeom>
            <a:avLst/>
            <a:gdLst/>
            <a:ahLst/>
            <a:cxnLst/>
            <a:rect l="l" t="t" r="r" b="b"/>
            <a:pathLst>
              <a:path w="24765" h="132715">
                <a:moveTo>
                  <a:pt x="15493" y="0"/>
                </a:moveTo>
                <a:lnTo>
                  <a:pt x="8762" y="0"/>
                </a:lnTo>
                <a:lnTo>
                  <a:pt x="5841" y="1104"/>
                </a:lnTo>
                <a:lnTo>
                  <a:pt x="1142" y="5524"/>
                </a:lnTo>
                <a:lnTo>
                  <a:pt x="0" y="8242"/>
                </a:lnTo>
                <a:lnTo>
                  <a:pt x="0" y="123977"/>
                </a:lnTo>
                <a:lnTo>
                  <a:pt x="1142" y="126707"/>
                </a:lnTo>
                <a:lnTo>
                  <a:pt x="5460" y="131114"/>
                </a:lnTo>
                <a:lnTo>
                  <a:pt x="8381" y="132219"/>
                </a:lnTo>
                <a:lnTo>
                  <a:pt x="15239" y="132219"/>
                </a:lnTo>
                <a:lnTo>
                  <a:pt x="18160" y="131114"/>
                </a:lnTo>
                <a:lnTo>
                  <a:pt x="23113" y="126707"/>
                </a:lnTo>
                <a:lnTo>
                  <a:pt x="24256" y="123977"/>
                </a:lnTo>
                <a:lnTo>
                  <a:pt x="24256" y="8242"/>
                </a:lnTo>
                <a:lnTo>
                  <a:pt x="23113" y="5524"/>
                </a:lnTo>
                <a:lnTo>
                  <a:pt x="18287" y="1104"/>
                </a:lnTo>
                <a:lnTo>
                  <a:pt x="15493" y="0"/>
                </a:lnTo>
                <a:close/>
              </a:path>
            </a:pathLst>
          </a:custGeom>
          <a:solidFill>
            <a:srgbClr val="2025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582143" y="7030211"/>
            <a:ext cx="109727" cy="13106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399264" y="6641592"/>
            <a:ext cx="301751" cy="30479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551919" y="6641592"/>
            <a:ext cx="303275" cy="30479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969495" y="6641592"/>
            <a:ext cx="303275" cy="304799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7936990" y="3860800"/>
            <a:ext cx="4754880" cy="70485"/>
          </a:xfrm>
          <a:custGeom>
            <a:avLst/>
            <a:gdLst/>
            <a:ahLst/>
            <a:cxnLst/>
            <a:rect l="l" t="t" r="r" b="b"/>
            <a:pathLst>
              <a:path w="4754880" h="70485">
                <a:moveTo>
                  <a:pt x="4719574" y="0"/>
                </a:moveTo>
                <a:lnTo>
                  <a:pt x="34925" y="0"/>
                </a:lnTo>
                <a:lnTo>
                  <a:pt x="21335" y="2794"/>
                </a:lnTo>
                <a:lnTo>
                  <a:pt x="10286" y="10287"/>
                </a:lnTo>
                <a:lnTo>
                  <a:pt x="2794" y="21462"/>
                </a:lnTo>
                <a:lnTo>
                  <a:pt x="0" y="35052"/>
                </a:lnTo>
                <a:lnTo>
                  <a:pt x="2794" y="48641"/>
                </a:lnTo>
                <a:lnTo>
                  <a:pt x="10286" y="59817"/>
                </a:lnTo>
                <a:lnTo>
                  <a:pt x="21335" y="67310"/>
                </a:lnTo>
                <a:lnTo>
                  <a:pt x="34925" y="70104"/>
                </a:lnTo>
                <a:lnTo>
                  <a:pt x="4719574" y="70104"/>
                </a:lnTo>
                <a:lnTo>
                  <a:pt x="4733035" y="67310"/>
                </a:lnTo>
                <a:lnTo>
                  <a:pt x="4744211" y="59817"/>
                </a:lnTo>
                <a:lnTo>
                  <a:pt x="4751705" y="48641"/>
                </a:lnTo>
                <a:lnTo>
                  <a:pt x="4754499" y="35052"/>
                </a:lnTo>
                <a:lnTo>
                  <a:pt x="4751705" y="21462"/>
                </a:lnTo>
                <a:lnTo>
                  <a:pt x="4744211" y="10287"/>
                </a:lnTo>
                <a:lnTo>
                  <a:pt x="4733035" y="2794"/>
                </a:lnTo>
                <a:lnTo>
                  <a:pt x="4719574" y="0"/>
                </a:lnTo>
                <a:close/>
              </a:path>
            </a:pathLst>
          </a:custGeom>
          <a:solidFill>
            <a:srgbClr val="F8953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8283" y="2194560"/>
            <a:ext cx="3846829" cy="30480"/>
          </a:xfrm>
          <a:custGeom>
            <a:avLst/>
            <a:gdLst/>
            <a:ahLst/>
            <a:cxnLst/>
            <a:rect l="l" t="t" r="r" b="b"/>
            <a:pathLst>
              <a:path w="3846829" h="30480">
                <a:moveTo>
                  <a:pt x="3839591" y="0"/>
                </a:moveTo>
                <a:lnTo>
                  <a:pt x="6781" y="0"/>
                </a:lnTo>
                <a:lnTo>
                  <a:pt x="0" y="6730"/>
                </a:lnTo>
                <a:lnTo>
                  <a:pt x="0" y="23494"/>
                </a:lnTo>
                <a:lnTo>
                  <a:pt x="6781" y="30352"/>
                </a:lnTo>
                <a:lnTo>
                  <a:pt x="3839591" y="30352"/>
                </a:lnTo>
                <a:lnTo>
                  <a:pt x="3846449" y="23494"/>
                </a:lnTo>
                <a:lnTo>
                  <a:pt x="3846449" y="6730"/>
                </a:lnTo>
                <a:lnTo>
                  <a:pt x="3839591" y="0"/>
                </a:lnTo>
                <a:close/>
              </a:path>
            </a:pathLst>
          </a:custGeom>
          <a:solidFill>
            <a:srgbClr val="F9A3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5888" y="739851"/>
            <a:ext cx="5178425" cy="1341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800"/>
              </a:lnSpc>
              <a:spcBef>
                <a:spcPts val="100"/>
              </a:spcBef>
            </a:pPr>
            <a:r>
              <a:rPr sz="5700" spc="-270" dirty="0"/>
              <a:t>P</a:t>
            </a:r>
            <a:r>
              <a:rPr sz="5700" spc="-265" dirty="0"/>
              <a:t>OI</a:t>
            </a:r>
            <a:r>
              <a:rPr sz="5700" spc="-270" dirty="0"/>
              <a:t>N</a:t>
            </a:r>
            <a:r>
              <a:rPr sz="5700" spc="-265" dirty="0"/>
              <a:t>T</a:t>
            </a:r>
            <a:r>
              <a:rPr sz="5700" dirty="0"/>
              <a:t>S</a:t>
            </a:r>
            <a:r>
              <a:rPr sz="5700" spc="-630" dirty="0"/>
              <a:t> </a:t>
            </a:r>
            <a:r>
              <a:rPr sz="5700" spc="-160" dirty="0"/>
              <a:t>F</a:t>
            </a:r>
            <a:r>
              <a:rPr sz="5700" spc="-155" dirty="0"/>
              <a:t>O</a:t>
            </a:r>
            <a:r>
              <a:rPr sz="5700" spc="-165" dirty="0"/>
              <a:t>R</a:t>
            </a:r>
            <a:r>
              <a:rPr sz="5700" spc="-160" dirty="0"/>
              <a:t>T</a:t>
            </a:r>
            <a:r>
              <a:rPr sz="5700" dirty="0"/>
              <a:t>S</a:t>
            </a:r>
            <a:endParaRPr sz="5700"/>
          </a:p>
          <a:p>
            <a:pPr marL="12700">
              <a:lnSpc>
                <a:spcPts val="3560"/>
              </a:lnSpc>
            </a:pPr>
            <a:r>
              <a:rPr sz="3000" spc="-190" dirty="0"/>
              <a:t>D</a:t>
            </a:r>
            <a:r>
              <a:rPr sz="3000" dirty="0"/>
              <a:t>E</a:t>
            </a:r>
            <a:r>
              <a:rPr sz="3000" spc="-409" dirty="0"/>
              <a:t> </a:t>
            </a:r>
            <a:r>
              <a:rPr sz="3000" spc="-110" dirty="0"/>
              <a:t>NOTR</a:t>
            </a:r>
            <a:r>
              <a:rPr sz="3000" dirty="0"/>
              <a:t>E</a:t>
            </a:r>
            <a:r>
              <a:rPr sz="3000" spc="-315" dirty="0"/>
              <a:t> </a:t>
            </a:r>
            <a:r>
              <a:rPr sz="3000" spc="-35" dirty="0"/>
              <a:t>SO</a:t>
            </a:r>
            <a:r>
              <a:rPr sz="3000" spc="-40" dirty="0"/>
              <a:t>LUT</a:t>
            </a:r>
            <a:r>
              <a:rPr sz="3000" spc="-30" dirty="0"/>
              <a:t>I</a:t>
            </a:r>
            <a:r>
              <a:rPr sz="3000" spc="-35" dirty="0"/>
              <a:t>O</a:t>
            </a:r>
            <a:r>
              <a:rPr sz="3000" dirty="0"/>
              <a:t>N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877316" y="6813600"/>
            <a:ext cx="1190625" cy="2787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spc="-15" dirty="0">
                <a:solidFill>
                  <a:srgbClr val="20253C"/>
                </a:solidFill>
                <a:latin typeface="Verdana"/>
                <a:cs typeface="Verdana"/>
              </a:rPr>
              <a:t>M3AOUNIN</a:t>
            </a:r>
            <a:endParaRPr sz="165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4127" y="6364223"/>
            <a:ext cx="911352" cy="45872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367271" y="673607"/>
            <a:ext cx="7056120" cy="6216650"/>
            <a:chOff x="6367271" y="673607"/>
            <a:chExt cx="7056120" cy="62166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67271" y="673607"/>
              <a:ext cx="7056119" cy="62163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0339" y="1004315"/>
              <a:ext cx="6364224" cy="5512308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2208" y="2860547"/>
            <a:ext cx="121919" cy="12192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2208" y="3279647"/>
            <a:ext cx="121919" cy="12192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2208" y="3698747"/>
            <a:ext cx="121919" cy="12192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2208" y="4117847"/>
            <a:ext cx="121919" cy="12192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2208" y="4536947"/>
            <a:ext cx="121919" cy="12191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2208" y="4956047"/>
            <a:ext cx="121919" cy="12191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111707" y="2608072"/>
            <a:ext cx="5905043" cy="29859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</a:pPr>
            <a:r>
              <a:rPr sz="2400" spc="-100" dirty="0">
                <a:solidFill>
                  <a:srgbClr val="20253C"/>
                </a:solidFill>
                <a:latin typeface="Verdana"/>
                <a:cs typeface="Verdana"/>
              </a:rPr>
              <a:t>Gé</a:t>
            </a:r>
            <a:r>
              <a:rPr sz="2400" spc="-105" dirty="0">
                <a:solidFill>
                  <a:srgbClr val="20253C"/>
                </a:solidFill>
                <a:latin typeface="Verdana"/>
                <a:cs typeface="Verdana"/>
              </a:rPr>
              <a:t>o</a:t>
            </a:r>
            <a:r>
              <a:rPr sz="2400" spc="-110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2400" spc="-105" dirty="0">
                <a:solidFill>
                  <a:srgbClr val="20253C"/>
                </a:solidFill>
                <a:latin typeface="Verdana"/>
                <a:cs typeface="Verdana"/>
              </a:rPr>
              <a:t>o</a:t>
            </a:r>
            <a:r>
              <a:rPr sz="2400" spc="-100" dirty="0">
                <a:solidFill>
                  <a:srgbClr val="20253C"/>
                </a:solidFill>
                <a:latin typeface="Verdana"/>
                <a:cs typeface="Verdana"/>
              </a:rPr>
              <a:t>ca</a:t>
            </a:r>
            <a:r>
              <a:rPr sz="2400" spc="-95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2400" spc="-110" dirty="0">
                <a:solidFill>
                  <a:srgbClr val="20253C"/>
                </a:solidFill>
                <a:latin typeface="Verdana"/>
                <a:cs typeface="Verdana"/>
              </a:rPr>
              <a:t>i</a:t>
            </a:r>
            <a:r>
              <a:rPr sz="2400" spc="-100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400" spc="-9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400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400" spc="-20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2400" spc="-13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400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400" spc="-28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20253C"/>
                </a:solidFill>
                <a:latin typeface="Verdana"/>
                <a:cs typeface="Verdana"/>
              </a:rPr>
              <a:t>m</a:t>
            </a:r>
            <a:r>
              <a:rPr sz="2400" spc="-100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400" spc="-95" dirty="0">
                <a:solidFill>
                  <a:srgbClr val="20253C"/>
                </a:solidFill>
                <a:latin typeface="Verdana"/>
                <a:cs typeface="Verdana"/>
              </a:rPr>
              <a:t>g</a:t>
            </a:r>
            <a:r>
              <a:rPr sz="2400" spc="-100" dirty="0">
                <a:solidFill>
                  <a:srgbClr val="20253C"/>
                </a:solidFill>
                <a:latin typeface="Verdana"/>
                <a:cs typeface="Verdana"/>
              </a:rPr>
              <a:t>as</a:t>
            </a:r>
            <a:r>
              <a:rPr sz="2400" spc="-110" dirty="0">
                <a:solidFill>
                  <a:srgbClr val="20253C"/>
                </a:solidFill>
                <a:latin typeface="Verdana"/>
                <a:cs typeface="Verdana"/>
              </a:rPr>
              <a:t>i</a:t>
            </a:r>
            <a:r>
              <a:rPr sz="2400" spc="-95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2400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400" spc="-22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20253C"/>
                </a:solidFill>
                <a:latin typeface="Verdana"/>
                <a:cs typeface="Verdana"/>
              </a:rPr>
              <a:t>p</a:t>
            </a:r>
            <a:r>
              <a:rPr sz="2400" spc="-120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400" spc="-125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400" spc="-120" dirty="0">
                <a:solidFill>
                  <a:srgbClr val="20253C"/>
                </a:solidFill>
                <a:latin typeface="Verdana"/>
                <a:cs typeface="Verdana"/>
              </a:rPr>
              <a:t>te</a:t>
            </a:r>
            <a:r>
              <a:rPr sz="2400" spc="-114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2400" spc="-120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400" spc="-135" dirty="0">
                <a:solidFill>
                  <a:srgbClr val="20253C"/>
                </a:solidFill>
                <a:latin typeface="Verdana"/>
                <a:cs typeface="Verdana"/>
              </a:rPr>
              <a:t>i</a:t>
            </a:r>
            <a:r>
              <a:rPr sz="2400" spc="-125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400" spc="-120" dirty="0">
                <a:solidFill>
                  <a:srgbClr val="20253C"/>
                </a:solidFill>
                <a:latin typeface="Verdana"/>
                <a:cs typeface="Verdana"/>
              </a:rPr>
              <a:t>es</a:t>
            </a:r>
            <a:r>
              <a:rPr sz="2400" dirty="0">
                <a:solidFill>
                  <a:srgbClr val="20253C"/>
                </a:solidFill>
                <a:latin typeface="Verdana"/>
                <a:cs typeface="Verdana"/>
              </a:rPr>
              <a:t>.  </a:t>
            </a:r>
            <a:r>
              <a:rPr sz="2400" spc="-120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400" spc="-125" dirty="0">
                <a:solidFill>
                  <a:srgbClr val="20253C"/>
                </a:solidFill>
                <a:latin typeface="Verdana"/>
                <a:cs typeface="Verdana"/>
              </a:rPr>
              <a:t>o</a:t>
            </a:r>
            <a:r>
              <a:rPr sz="2400" spc="-114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2400" spc="-125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400" spc="-114" dirty="0">
                <a:solidFill>
                  <a:srgbClr val="20253C"/>
                </a:solidFill>
                <a:latin typeface="Verdana"/>
                <a:cs typeface="Verdana"/>
              </a:rPr>
              <a:t>u</a:t>
            </a:r>
            <a:r>
              <a:rPr sz="2400" spc="-135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2400" spc="-120" dirty="0">
                <a:solidFill>
                  <a:srgbClr val="20253C"/>
                </a:solidFill>
                <a:latin typeface="Verdana"/>
                <a:cs typeface="Verdana"/>
              </a:rPr>
              <a:t>t</a:t>
            </a:r>
            <a:r>
              <a:rPr sz="2400" spc="-12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400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400" spc="-29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145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2400" spc="-13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400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400" spc="-28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20253C"/>
                </a:solidFill>
                <a:latin typeface="Verdana"/>
                <a:cs typeface="Verdana"/>
              </a:rPr>
              <a:t>d</a:t>
            </a:r>
            <a:r>
              <a:rPr sz="2400" spc="-15" dirty="0">
                <a:solidFill>
                  <a:srgbClr val="20253C"/>
                </a:solidFill>
                <a:latin typeface="Verdana"/>
                <a:cs typeface="Verdana"/>
              </a:rPr>
              <a:t>ea</a:t>
            </a:r>
            <a:r>
              <a:rPr sz="2400" spc="-25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2400" spc="-15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400" dirty="0">
                <a:solidFill>
                  <a:srgbClr val="20253C"/>
                </a:solidFill>
                <a:latin typeface="Verdana"/>
                <a:cs typeface="Verdana"/>
              </a:rPr>
              <a:t>.</a:t>
            </a:r>
            <a:endParaRPr sz="2400" dirty="0">
              <a:latin typeface="Verdana"/>
              <a:cs typeface="Verdana"/>
            </a:endParaRPr>
          </a:p>
          <a:p>
            <a:pPr marL="12700" marR="735965">
              <a:lnSpc>
                <a:spcPct val="114999"/>
              </a:lnSpc>
            </a:pPr>
            <a:r>
              <a:rPr sz="2400" spc="-105" dirty="0" err="1" smtClean="0">
                <a:solidFill>
                  <a:srgbClr val="20253C"/>
                </a:solidFill>
                <a:latin typeface="Verdana"/>
                <a:cs typeface="Verdana"/>
              </a:rPr>
              <a:t>P</a:t>
            </a:r>
            <a:r>
              <a:rPr sz="2400" spc="-114" dirty="0" err="1" smtClean="0">
                <a:solidFill>
                  <a:srgbClr val="20253C"/>
                </a:solidFill>
                <a:latin typeface="Verdana"/>
                <a:cs typeface="Verdana"/>
              </a:rPr>
              <a:t>ro</a:t>
            </a:r>
            <a:r>
              <a:rPr sz="2400" spc="-110" dirty="0" err="1" smtClean="0">
                <a:solidFill>
                  <a:srgbClr val="20253C"/>
                </a:solidFill>
                <a:latin typeface="Verdana"/>
                <a:cs typeface="Verdana"/>
              </a:rPr>
              <a:t>ﬁte</a:t>
            </a:r>
            <a:r>
              <a:rPr sz="2400" dirty="0" err="1" smtClean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400" spc="-240" dirty="0" smtClean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80" dirty="0" smtClean="0">
                <a:solidFill>
                  <a:srgbClr val="20253C"/>
                </a:solidFill>
                <a:latin typeface="Verdana"/>
                <a:cs typeface="Verdana"/>
              </a:rPr>
              <a:t>d</a:t>
            </a:r>
            <a:r>
              <a:rPr lang="fr-FR" sz="2400" dirty="0" smtClean="0">
                <a:solidFill>
                  <a:srgbClr val="20253C"/>
                </a:solidFill>
                <a:latin typeface="Verdana"/>
                <a:cs typeface="Verdana"/>
              </a:rPr>
              <a:t>‘un panel de services.</a:t>
            </a:r>
            <a:endParaRPr lang="fr-FR" sz="2400" spc="-235" dirty="0" smtClean="0">
              <a:solidFill>
                <a:srgbClr val="20253C"/>
              </a:solidFill>
              <a:latin typeface="Verdana"/>
              <a:cs typeface="Verdana"/>
            </a:endParaRPr>
          </a:p>
          <a:p>
            <a:pPr marL="12700" marR="735965">
              <a:lnSpc>
                <a:spcPct val="114999"/>
              </a:lnSpc>
            </a:pPr>
            <a:r>
              <a:rPr lang="fr-FR" sz="2400" spc="-120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lang="fr-FR" sz="2400" spc="-125" dirty="0">
                <a:solidFill>
                  <a:srgbClr val="20253C"/>
                </a:solidFill>
                <a:latin typeface="Verdana"/>
                <a:cs typeface="Verdana"/>
              </a:rPr>
              <a:t>o</a:t>
            </a:r>
            <a:r>
              <a:rPr lang="fr-FR" sz="2400" spc="-114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lang="fr-FR" sz="2400" spc="-125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lang="fr-FR" sz="2400" spc="-114" dirty="0">
                <a:solidFill>
                  <a:srgbClr val="20253C"/>
                </a:solidFill>
                <a:latin typeface="Verdana"/>
                <a:cs typeface="Verdana"/>
              </a:rPr>
              <a:t>u</a:t>
            </a:r>
            <a:r>
              <a:rPr lang="fr-FR" sz="2400" spc="-135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lang="fr-FR" sz="2400" spc="-120" dirty="0">
                <a:solidFill>
                  <a:srgbClr val="20253C"/>
                </a:solidFill>
                <a:latin typeface="Verdana"/>
                <a:cs typeface="Verdana"/>
              </a:rPr>
              <a:t>t</a:t>
            </a:r>
            <a:r>
              <a:rPr lang="fr-FR" sz="2400" spc="-12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lang="fr-FR" sz="2400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lang="fr-FR" sz="2400" spc="-29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lang="fr-FR" sz="2400" spc="-135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lang="fr-FR" sz="240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lang="fr-FR" sz="2400" spc="-26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lang="fr-FR" sz="2400" spc="-110" dirty="0">
                <a:solidFill>
                  <a:srgbClr val="20253C"/>
                </a:solidFill>
                <a:latin typeface="Verdana"/>
                <a:cs typeface="Verdana"/>
              </a:rPr>
              <a:t>t</a:t>
            </a:r>
            <a:r>
              <a:rPr lang="fr-FR" sz="2400" spc="-114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lang="fr-FR" sz="2400" spc="-110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lang="fr-FR" sz="2400" spc="-105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lang="fr-FR" sz="2400" spc="-114" dirty="0">
                <a:solidFill>
                  <a:srgbClr val="20253C"/>
                </a:solidFill>
                <a:latin typeface="Verdana"/>
                <a:cs typeface="Verdana"/>
              </a:rPr>
              <a:t>sf</a:t>
            </a:r>
            <a:r>
              <a:rPr lang="fr-FR" sz="2400" spc="-11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lang="fr-FR" sz="2400" spc="-114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lang="fr-FR" sz="2400" dirty="0">
                <a:solidFill>
                  <a:srgbClr val="20253C"/>
                </a:solidFill>
                <a:latin typeface="Verdana"/>
                <a:cs typeface="Verdana"/>
              </a:rPr>
              <a:t>t</a:t>
            </a:r>
            <a:r>
              <a:rPr lang="fr-FR" sz="2400" spc="-21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lang="fr-FR" sz="2400" spc="-35" dirty="0">
                <a:solidFill>
                  <a:srgbClr val="20253C"/>
                </a:solidFill>
                <a:latin typeface="Verdana"/>
                <a:cs typeface="Verdana"/>
              </a:rPr>
              <a:t>d’</a:t>
            </a:r>
            <a:r>
              <a:rPr lang="fr-FR" sz="2400" spc="-40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lang="fr-FR" sz="2400" spc="-45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lang="fr-FR" sz="2400" spc="-35" dirty="0">
                <a:solidFill>
                  <a:srgbClr val="20253C"/>
                </a:solidFill>
                <a:latin typeface="Verdana"/>
                <a:cs typeface="Verdana"/>
              </a:rPr>
              <a:t>g</a:t>
            </a:r>
            <a:r>
              <a:rPr lang="fr-FR" sz="2400" spc="-4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lang="fr-FR" sz="2400" spc="-35" dirty="0">
                <a:solidFill>
                  <a:srgbClr val="20253C"/>
                </a:solidFill>
                <a:latin typeface="Verdana"/>
                <a:cs typeface="Verdana"/>
              </a:rPr>
              <a:t>nt</a:t>
            </a:r>
            <a:r>
              <a:rPr lang="fr-FR" sz="2400" dirty="0">
                <a:solidFill>
                  <a:srgbClr val="20253C"/>
                </a:solidFill>
                <a:latin typeface="Verdana"/>
                <a:cs typeface="Verdana"/>
              </a:rPr>
              <a:t>. </a:t>
            </a:r>
            <a:r>
              <a:rPr sz="2400" spc="-100" dirty="0" smtClean="0">
                <a:solidFill>
                  <a:srgbClr val="20253C"/>
                </a:solidFill>
                <a:latin typeface="Verdana"/>
                <a:cs typeface="Verdana"/>
              </a:rPr>
              <a:t>De</a:t>
            </a:r>
            <a:r>
              <a:rPr sz="2400" spc="-95" dirty="0" smtClean="0">
                <a:solidFill>
                  <a:srgbClr val="20253C"/>
                </a:solidFill>
                <a:latin typeface="Verdana"/>
                <a:cs typeface="Verdana"/>
              </a:rPr>
              <a:t>m</a:t>
            </a:r>
            <a:r>
              <a:rPr sz="2400" spc="-100" dirty="0" smtClean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400" spc="-95" dirty="0" smtClean="0">
                <a:solidFill>
                  <a:srgbClr val="20253C"/>
                </a:solidFill>
                <a:latin typeface="Verdana"/>
                <a:cs typeface="Verdana"/>
              </a:rPr>
              <a:t>nd</a:t>
            </a:r>
            <a:r>
              <a:rPr sz="2400" spc="-100" dirty="0" smtClean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400" dirty="0" smtClean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400" spc="-295" dirty="0" smtClean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20253C"/>
                </a:solidFill>
                <a:latin typeface="Verdana"/>
                <a:cs typeface="Verdana"/>
              </a:rPr>
              <a:t>d</a:t>
            </a:r>
            <a:r>
              <a:rPr sz="2400" spc="-11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400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400" spc="-26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75" dirty="0">
                <a:solidFill>
                  <a:srgbClr val="20253C"/>
                </a:solidFill>
                <a:latin typeface="Verdana"/>
                <a:cs typeface="Verdana"/>
              </a:rPr>
              <a:t>ac</a:t>
            </a:r>
            <a:r>
              <a:rPr sz="2400" spc="-70" dirty="0">
                <a:solidFill>
                  <a:srgbClr val="20253C"/>
                </a:solidFill>
                <a:latin typeface="Verdana"/>
                <a:cs typeface="Verdana"/>
              </a:rPr>
              <a:t>h</a:t>
            </a:r>
            <a:r>
              <a:rPr sz="2400" spc="-75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400" spc="-70" dirty="0">
                <a:solidFill>
                  <a:srgbClr val="20253C"/>
                </a:solidFill>
                <a:latin typeface="Verdana"/>
                <a:cs typeface="Verdana"/>
              </a:rPr>
              <a:t>t</a:t>
            </a:r>
            <a:r>
              <a:rPr sz="2400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400" spc="-22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10" dirty="0" err="1">
                <a:solidFill>
                  <a:srgbClr val="20253C"/>
                </a:solidFill>
                <a:latin typeface="Verdana"/>
                <a:cs typeface="Verdana"/>
              </a:rPr>
              <a:t>g</a:t>
            </a:r>
            <a:r>
              <a:rPr sz="2400" spc="-20" dirty="0" err="1">
                <a:solidFill>
                  <a:srgbClr val="20253C"/>
                </a:solidFill>
                <a:latin typeface="Verdana"/>
                <a:cs typeface="Verdana"/>
              </a:rPr>
              <a:t>ro</a:t>
            </a:r>
            <a:r>
              <a:rPr sz="2400" spc="-10" dirty="0" err="1">
                <a:solidFill>
                  <a:srgbClr val="20253C"/>
                </a:solidFill>
                <a:latin typeface="Verdana"/>
                <a:cs typeface="Verdana"/>
              </a:rPr>
              <a:t>up</a:t>
            </a:r>
            <a:r>
              <a:rPr sz="2400" spc="-15" dirty="0" err="1">
                <a:solidFill>
                  <a:srgbClr val="20253C"/>
                </a:solidFill>
                <a:latin typeface="Verdana"/>
                <a:cs typeface="Verdana"/>
              </a:rPr>
              <a:t>és</a:t>
            </a:r>
            <a:r>
              <a:rPr sz="2400" dirty="0" smtClean="0">
                <a:solidFill>
                  <a:srgbClr val="20253C"/>
                </a:solidFill>
                <a:latin typeface="Verdana"/>
                <a:cs typeface="Verdana"/>
              </a:rPr>
              <a:t>.</a:t>
            </a:r>
            <a:endParaRPr lang="fr-FR" sz="2400" dirty="0" smtClean="0">
              <a:solidFill>
                <a:srgbClr val="20253C"/>
              </a:solidFill>
              <a:latin typeface="Verdana"/>
              <a:cs typeface="Verdana"/>
            </a:endParaRPr>
          </a:p>
          <a:p>
            <a:pPr marL="12700" marR="735965">
              <a:lnSpc>
                <a:spcPct val="114999"/>
              </a:lnSpc>
            </a:pPr>
            <a:r>
              <a:rPr lang="fr-FR" sz="2400" dirty="0" smtClean="0">
                <a:solidFill>
                  <a:srgbClr val="20253C"/>
                </a:solidFill>
                <a:latin typeface="Verdana"/>
                <a:cs typeface="Verdana"/>
              </a:rPr>
              <a:t>Bénéficier d’un service premium chez les partenaires.</a:t>
            </a:r>
            <a:endParaRPr sz="24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8429" y="650239"/>
            <a:ext cx="842962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390" dirty="0"/>
              <a:t>I</a:t>
            </a:r>
            <a:r>
              <a:rPr sz="5000" spc="-400" dirty="0"/>
              <a:t>L</a:t>
            </a:r>
            <a:r>
              <a:rPr sz="5000" dirty="0"/>
              <a:t>S</a:t>
            </a:r>
            <a:r>
              <a:rPr sz="5000" spc="-740" dirty="0"/>
              <a:t> </a:t>
            </a:r>
            <a:r>
              <a:rPr sz="5000" spc="-240" dirty="0"/>
              <a:t>N</a:t>
            </a:r>
            <a:r>
              <a:rPr sz="5000" spc="-245" dirty="0"/>
              <a:t>O</a:t>
            </a:r>
            <a:r>
              <a:rPr sz="5000" spc="-240" dirty="0"/>
              <a:t>U</a:t>
            </a:r>
            <a:r>
              <a:rPr sz="5000" dirty="0"/>
              <a:t>S</a:t>
            </a:r>
            <a:r>
              <a:rPr sz="5000" spc="-615" dirty="0"/>
              <a:t> </a:t>
            </a:r>
            <a:r>
              <a:rPr sz="5000" spc="-95" dirty="0"/>
              <a:t>F</a:t>
            </a:r>
            <a:r>
              <a:rPr sz="5000" spc="-105" dirty="0"/>
              <a:t>O</a:t>
            </a:r>
            <a:r>
              <a:rPr sz="5000" spc="-100" dirty="0"/>
              <a:t>N</a:t>
            </a:r>
            <a:r>
              <a:rPr sz="5000" dirty="0"/>
              <a:t>T</a:t>
            </a:r>
            <a:r>
              <a:rPr sz="5000" spc="-420" dirty="0"/>
              <a:t> </a:t>
            </a:r>
            <a:r>
              <a:rPr sz="5000" spc="-280" dirty="0"/>
              <a:t>C</a:t>
            </a:r>
            <a:r>
              <a:rPr sz="5000" spc="-285" dirty="0"/>
              <a:t>O</a:t>
            </a:r>
            <a:r>
              <a:rPr sz="5000" spc="-280" dirty="0"/>
              <a:t>N</a:t>
            </a:r>
            <a:r>
              <a:rPr sz="5000" spc="-275" dirty="0"/>
              <a:t>F</a:t>
            </a:r>
            <a:r>
              <a:rPr sz="5000" spc="-280" dirty="0"/>
              <a:t>I</a:t>
            </a:r>
            <a:r>
              <a:rPr sz="5000" spc="-290" dirty="0"/>
              <a:t>AN</a:t>
            </a:r>
            <a:r>
              <a:rPr sz="5000" spc="-280" dirty="0"/>
              <a:t>C</a:t>
            </a:r>
            <a:r>
              <a:rPr sz="5000" dirty="0"/>
              <a:t>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1895" y="2492418"/>
            <a:ext cx="1503165" cy="150531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53462" y="2872274"/>
            <a:ext cx="2608312" cy="7456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21750" y="2444201"/>
            <a:ext cx="1758696" cy="161239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14632" y="2444201"/>
            <a:ext cx="1664718" cy="155506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3278" y="5278175"/>
            <a:ext cx="2923563" cy="110586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55469" y="4934866"/>
            <a:ext cx="1645920" cy="139903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89943" y="4575701"/>
            <a:ext cx="1744940" cy="211736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80853" y="4861714"/>
            <a:ext cx="1470903" cy="1472184"/>
          </a:xfrm>
          <a:prstGeom prst="rect">
            <a:avLst/>
          </a:prstGeom>
        </p:spPr>
      </p:pic>
      <p:pic>
        <p:nvPicPr>
          <p:cNvPr id="1028" name="Picture 4" descr="Entretien et réparation automobile - Précisium Garage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150" y="5333967"/>
            <a:ext cx="3384018" cy="62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46" y="2386878"/>
            <a:ext cx="1901114" cy="134435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50114" y="2230401"/>
            <a:ext cx="2037450" cy="17673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0001" y="333143"/>
            <a:ext cx="10820400" cy="815864"/>
          </a:xfrm>
          <a:prstGeom prst="rect">
            <a:avLst/>
          </a:prstGeom>
        </p:spPr>
        <p:txBody>
          <a:bodyPr vert="horz" wrap="square" lIns="0" tIns="76454" rIns="0" bIns="0" rtlCol="0">
            <a:spAutoFit/>
          </a:bodyPr>
          <a:lstStyle/>
          <a:p>
            <a:pPr marL="684530">
              <a:lnSpc>
                <a:spcPct val="100000"/>
              </a:lnSpc>
              <a:spcBef>
                <a:spcPts val="100"/>
              </a:spcBef>
            </a:pPr>
            <a:r>
              <a:rPr lang="fr-FR" sz="4800" spc="65" dirty="0" smtClean="0"/>
              <a:t>ILS NOUS FONT CONFIANCE</a:t>
            </a:r>
            <a:endParaRPr lang="fr-FR" sz="4800" spc="6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2150" y="2104999"/>
            <a:ext cx="1752600" cy="100891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645" y="3552787"/>
            <a:ext cx="2030983" cy="8193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11550" y="3552875"/>
            <a:ext cx="2225167" cy="87485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11186" y="1989963"/>
            <a:ext cx="1324978" cy="131114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5645" y="5338140"/>
            <a:ext cx="2065147" cy="82174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06021" y="3756259"/>
            <a:ext cx="2618290" cy="63398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87750" y="5474284"/>
            <a:ext cx="2489073" cy="66934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919768" y="5466562"/>
            <a:ext cx="2720109" cy="60649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634762" y="2103260"/>
            <a:ext cx="1391279" cy="1034814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149908" y="1647825"/>
            <a:ext cx="3904615" cy="26670"/>
          </a:xfrm>
          <a:custGeom>
            <a:avLst/>
            <a:gdLst/>
            <a:ahLst/>
            <a:cxnLst/>
            <a:rect l="l" t="t" r="r" b="b"/>
            <a:pathLst>
              <a:path w="3904615" h="26669">
                <a:moveTo>
                  <a:pt x="3898595" y="0"/>
                </a:moveTo>
                <a:lnTo>
                  <a:pt x="5905" y="0"/>
                </a:lnTo>
                <a:lnTo>
                  <a:pt x="0" y="5969"/>
                </a:lnTo>
                <a:lnTo>
                  <a:pt x="0" y="20447"/>
                </a:lnTo>
                <a:lnTo>
                  <a:pt x="5905" y="26415"/>
                </a:lnTo>
                <a:lnTo>
                  <a:pt x="3898595" y="26415"/>
                </a:lnTo>
                <a:lnTo>
                  <a:pt x="3904437" y="20447"/>
                </a:lnTo>
                <a:lnTo>
                  <a:pt x="3904437" y="5969"/>
                </a:lnTo>
                <a:lnTo>
                  <a:pt x="3898595" y="0"/>
                </a:lnTo>
                <a:close/>
              </a:path>
            </a:pathLst>
          </a:custGeom>
          <a:solidFill>
            <a:srgbClr val="F9A3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1886" y="2200377"/>
            <a:ext cx="2005482" cy="818156"/>
          </a:xfrm>
          <a:prstGeom prst="rect">
            <a:avLst/>
          </a:prstGeom>
        </p:spPr>
      </p:pic>
      <p:pic>
        <p:nvPicPr>
          <p:cNvPr id="17" name="Picture 6" descr="Audiophonics | LinkedIn">
            <a:extLst>
              <a:ext uri="{FF2B5EF4-FFF2-40B4-BE49-F238E27FC236}">
                <a16:creationId xmlns:a16="http://schemas.microsoft.com/office/drawing/2014/main" xmlns="" id="{24990D41-3B6D-4461-F62A-A2507C653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893" y="485645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ject 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070463" y="3459421"/>
            <a:ext cx="1091859" cy="122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65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896" y="150155"/>
            <a:ext cx="13227254" cy="908197"/>
          </a:xfrm>
          <a:prstGeom prst="rect">
            <a:avLst/>
          </a:prstGeom>
        </p:spPr>
        <p:txBody>
          <a:bodyPr vert="horz" wrap="square" lIns="0" tIns="76454" rIns="0" bIns="0" rtlCol="0">
            <a:spAutoFit/>
          </a:bodyPr>
          <a:lstStyle/>
          <a:p>
            <a:pPr marL="684530">
              <a:lnSpc>
                <a:spcPct val="100000"/>
              </a:lnSpc>
              <a:spcBef>
                <a:spcPts val="100"/>
              </a:spcBef>
            </a:pPr>
            <a:r>
              <a:rPr lang="fr-FR" sz="5400" spc="65" dirty="0" smtClean="0"/>
              <a:t>ILS NOUS FONT CONFIANCE</a:t>
            </a:r>
            <a:endParaRPr lang="fr-FR" sz="5400" spc="65" dirty="0"/>
          </a:p>
        </p:txBody>
      </p:sp>
      <p:sp>
        <p:nvSpPr>
          <p:cNvPr id="14" name="object 14"/>
          <p:cNvSpPr/>
          <p:nvPr/>
        </p:nvSpPr>
        <p:spPr>
          <a:xfrm>
            <a:off x="1149908" y="1647825"/>
            <a:ext cx="3904615" cy="26670"/>
          </a:xfrm>
          <a:custGeom>
            <a:avLst/>
            <a:gdLst/>
            <a:ahLst/>
            <a:cxnLst/>
            <a:rect l="l" t="t" r="r" b="b"/>
            <a:pathLst>
              <a:path w="3904615" h="26669">
                <a:moveTo>
                  <a:pt x="3898595" y="0"/>
                </a:moveTo>
                <a:lnTo>
                  <a:pt x="5905" y="0"/>
                </a:lnTo>
                <a:lnTo>
                  <a:pt x="0" y="5969"/>
                </a:lnTo>
                <a:lnTo>
                  <a:pt x="0" y="20447"/>
                </a:lnTo>
                <a:lnTo>
                  <a:pt x="5905" y="26415"/>
                </a:lnTo>
                <a:lnTo>
                  <a:pt x="3898595" y="26415"/>
                </a:lnTo>
                <a:lnTo>
                  <a:pt x="3904437" y="20447"/>
                </a:lnTo>
                <a:lnTo>
                  <a:pt x="3904437" y="5969"/>
                </a:lnTo>
                <a:lnTo>
                  <a:pt x="3898595" y="0"/>
                </a:lnTo>
                <a:close/>
              </a:path>
            </a:pathLst>
          </a:custGeom>
          <a:solidFill>
            <a:srgbClr val="F9A3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9190949-1144-C426-4DE8-41E4FE5593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00" y="2040619"/>
            <a:ext cx="2392261" cy="147273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1717A39-5B9C-CEF1-6C77-1DD4CEBB6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0" y="2154303"/>
            <a:ext cx="2514600" cy="1472732"/>
          </a:xfrm>
          <a:prstGeom prst="rect">
            <a:avLst/>
          </a:prstGeom>
        </p:spPr>
      </p:pic>
      <p:pic>
        <p:nvPicPr>
          <p:cNvPr id="1026" name="Picture 2" descr="Welcome to Kidz Korner - Kidz Korner">
            <a:extLst>
              <a:ext uri="{FF2B5EF4-FFF2-40B4-BE49-F238E27FC236}">
                <a16:creationId xmlns:a16="http://schemas.microsoft.com/office/drawing/2014/main" xmlns="" id="{DE6B1723-5CF1-7F71-251F-9384C8DF3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0" y="2069124"/>
            <a:ext cx="2171049" cy="164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FB79A0A-C711-9272-ECD3-AECEE8E751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00" y="4003404"/>
            <a:ext cx="1828800" cy="132362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C59DDA4-73B2-1872-1A36-0AC42EB21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96" y="4160295"/>
            <a:ext cx="2331454" cy="110387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6D77C77-7123-5D9C-D899-709AD65FDB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03" y="4160295"/>
            <a:ext cx="2307541" cy="1195853"/>
          </a:xfrm>
          <a:prstGeom prst="rect">
            <a:avLst/>
          </a:prstGeom>
        </p:spPr>
      </p:pic>
      <p:pic>
        <p:nvPicPr>
          <p:cNvPr id="1034" name="Picture 10" descr="Centre Dentaire Dr Badr Chriyha | Casablanca">
            <a:extLst>
              <a:ext uri="{FF2B5EF4-FFF2-40B4-BE49-F238E27FC236}">
                <a16:creationId xmlns:a16="http://schemas.microsoft.com/office/drawing/2014/main" xmlns="" id="{F7BF6D77-01DD-F256-CD58-299480B66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17" y="5698158"/>
            <a:ext cx="1529360" cy="152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illeurs Pédiatres à Casablanca">
            <a:extLst>
              <a:ext uri="{FF2B5EF4-FFF2-40B4-BE49-F238E27FC236}">
                <a16:creationId xmlns:a16="http://schemas.microsoft.com/office/drawing/2014/main" xmlns="" id="{70F44F05-1DDE-4FE3-261A-1E8D9CB7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5797428"/>
            <a:ext cx="2376464" cy="133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5B3D502-156A-9D86-AE72-397C2A71B6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4805" y="5808092"/>
            <a:ext cx="3050767" cy="122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84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0788" y="1618487"/>
            <a:ext cx="3904615" cy="26034"/>
          </a:xfrm>
          <a:custGeom>
            <a:avLst/>
            <a:gdLst/>
            <a:ahLst/>
            <a:cxnLst/>
            <a:rect l="l" t="t" r="r" b="b"/>
            <a:pathLst>
              <a:path w="3904615" h="26035">
                <a:moveTo>
                  <a:pt x="3898391" y="0"/>
                </a:moveTo>
                <a:lnTo>
                  <a:pt x="5905" y="0"/>
                </a:lnTo>
                <a:lnTo>
                  <a:pt x="0" y="5714"/>
                </a:lnTo>
                <a:lnTo>
                  <a:pt x="0" y="19938"/>
                </a:lnTo>
                <a:lnTo>
                  <a:pt x="5905" y="25653"/>
                </a:lnTo>
                <a:lnTo>
                  <a:pt x="3898391" y="25653"/>
                </a:lnTo>
                <a:lnTo>
                  <a:pt x="3904361" y="19938"/>
                </a:lnTo>
                <a:lnTo>
                  <a:pt x="3904361" y="5714"/>
                </a:lnTo>
                <a:lnTo>
                  <a:pt x="3898391" y="0"/>
                </a:lnTo>
                <a:close/>
              </a:path>
            </a:pathLst>
          </a:custGeom>
          <a:solidFill>
            <a:srgbClr val="F9A3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9248" y="662381"/>
            <a:ext cx="8427720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spc="-390" dirty="0"/>
              <a:t>I</a:t>
            </a:r>
            <a:r>
              <a:rPr sz="5000" spc="-400" dirty="0"/>
              <a:t>L</a:t>
            </a:r>
            <a:r>
              <a:rPr sz="5000" dirty="0"/>
              <a:t>S</a:t>
            </a:r>
            <a:r>
              <a:rPr sz="5000" spc="-745" dirty="0"/>
              <a:t> </a:t>
            </a:r>
            <a:r>
              <a:rPr sz="5000" spc="-245" dirty="0"/>
              <a:t>NOU</a:t>
            </a:r>
            <a:r>
              <a:rPr sz="5000" dirty="0"/>
              <a:t>S</a:t>
            </a:r>
            <a:r>
              <a:rPr sz="5000" spc="-605" dirty="0"/>
              <a:t> </a:t>
            </a:r>
            <a:r>
              <a:rPr sz="5000" spc="-95" dirty="0"/>
              <a:t>F</a:t>
            </a:r>
            <a:r>
              <a:rPr sz="5000" spc="-100" dirty="0"/>
              <a:t>ON</a:t>
            </a:r>
            <a:r>
              <a:rPr sz="5000" dirty="0"/>
              <a:t>T</a:t>
            </a:r>
            <a:r>
              <a:rPr sz="5000" spc="-430" dirty="0"/>
              <a:t> </a:t>
            </a:r>
            <a:r>
              <a:rPr sz="5000" spc="-285" dirty="0"/>
              <a:t>CO</a:t>
            </a:r>
            <a:r>
              <a:rPr sz="5000" spc="-280" dirty="0"/>
              <a:t>N</a:t>
            </a:r>
            <a:r>
              <a:rPr sz="5000" spc="-275" dirty="0"/>
              <a:t>F</a:t>
            </a:r>
            <a:r>
              <a:rPr sz="5000" spc="-285" dirty="0"/>
              <a:t>I</a:t>
            </a:r>
            <a:r>
              <a:rPr sz="5000" spc="-290" dirty="0"/>
              <a:t>A</a:t>
            </a:r>
            <a:r>
              <a:rPr sz="5000" spc="-295" dirty="0"/>
              <a:t>NC</a:t>
            </a:r>
            <a:r>
              <a:rPr sz="5000" dirty="0"/>
              <a:t>E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38576" y="3422704"/>
            <a:ext cx="1761620" cy="16472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91521" y="1886978"/>
            <a:ext cx="1830324" cy="15270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31350" y="5796324"/>
            <a:ext cx="2301240" cy="91514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11224" y="1868423"/>
            <a:ext cx="1481327" cy="148132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52037" y="2007851"/>
            <a:ext cx="1132983" cy="88491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40950" y="3930723"/>
            <a:ext cx="1331466" cy="132638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88470" y="3723132"/>
            <a:ext cx="1602118" cy="153397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02828" y="5852643"/>
            <a:ext cx="1371771" cy="64431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95088" y="4591811"/>
            <a:ext cx="3581400" cy="42545"/>
          </a:xfrm>
          <a:custGeom>
            <a:avLst/>
            <a:gdLst/>
            <a:ahLst/>
            <a:cxnLst/>
            <a:rect l="l" t="t" r="r" b="b"/>
            <a:pathLst>
              <a:path w="3581400" h="42545">
                <a:moveTo>
                  <a:pt x="3560317" y="0"/>
                </a:moveTo>
                <a:lnTo>
                  <a:pt x="21082" y="0"/>
                </a:lnTo>
                <a:lnTo>
                  <a:pt x="12826" y="1650"/>
                </a:lnTo>
                <a:lnTo>
                  <a:pt x="6096" y="6223"/>
                </a:lnTo>
                <a:lnTo>
                  <a:pt x="1650" y="12826"/>
                </a:lnTo>
                <a:lnTo>
                  <a:pt x="0" y="21081"/>
                </a:lnTo>
                <a:lnTo>
                  <a:pt x="1650" y="29337"/>
                </a:lnTo>
                <a:lnTo>
                  <a:pt x="6096" y="35941"/>
                </a:lnTo>
                <a:lnTo>
                  <a:pt x="12826" y="40512"/>
                </a:lnTo>
                <a:lnTo>
                  <a:pt x="21082" y="42163"/>
                </a:lnTo>
                <a:lnTo>
                  <a:pt x="3560317" y="42163"/>
                </a:lnTo>
                <a:lnTo>
                  <a:pt x="3568445" y="40512"/>
                </a:lnTo>
                <a:lnTo>
                  <a:pt x="3575177" y="35941"/>
                </a:lnTo>
                <a:lnTo>
                  <a:pt x="3579621" y="29337"/>
                </a:lnTo>
                <a:lnTo>
                  <a:pt x="3581272" y="21081"/>
                </a:lnTo>
                <a:lnTo>
                  <a:pt x="3579621" y="12826"/>
                </a:lnTo>
                <a:lnTo>
                  <a:pt x="3575177" y="6223"/>
                </a:lnTo>
                <a:lnTo>
                  <a:pt x="3568445" y="1650"/>
                </a:lnTo>
                <a:lnTo>
                  <a:pt x="3560317" y="0"/>
                </a:lnTo>
                <a:close/>
              </a:path>
            </a:pathLst>
          </a:custGeom>
          <a:solidFill>
            <a:srgbClr val="F9A3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45296" cy="203758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260847"/>
            <a:ext cx="3726179" cy="229971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530" algn="ctr">
              <a:lnSpc>
                <a:spcPts val="10385"/>
              </a:lnSpc>
              <a:spcBef>
                <a:spcPts val="100"/>
              </a:spcBef>
            </a:pPr>
            <a:r>
              <a:rPr spc="-495" dirty="0"/>
              <a:t>MERCI</a:t>
            </a:r>
          </a:p>
          <a:p>
            <a:pPr marL="12065" algn="ctr">
              <a:lnSpc>
                <a:spcPts val="5585"/>
              </a:lnSpc>
            </a:pPr>
            <a:r>
              <a:rPr sz="4700" spc="-254" dirty="0"/>
              <a:t>P</a:t>
            </a:r>
            <a:r>
              <a:rPr sz="4700" spc="-250" dirty="0"/>
              <a:t>OU</a:t>
            </a:r>
            <a:r>
              <a:rPr sz="4700" dirty="0"/>
              <a:t>R</a:t>
            </a:r>
            <a:r>
              <a:rPr sz="4700" spc="-1040" dirty="0"/>
              <a:t> </a:t>
            </a:r>
            <a:r>
              <a:rPr sz="4700" spc="-325" dirty="0"/>
              <a:t>VOT</a:t>
            </a:r>
            <a:r>
              <a:rPr sz="4700" spc="-320" dirty="0"/>
              <a:t>R</a:t>
            </a:r>
            <a:r>
              <a:rPr sz="4700" dirty="0"/>
              <a:t>E</a:t>
            </a:r>
            <a:r>
              <a:rPr sz="4700" spc="-1095" dirty="0"/>
              <a:t> </a:t>
            </a:r>
            <a:r>
              <a:rPr sz="4700" spc="-425" dirty="0"/>
              <a:t>A</a:t>
            </a:r>
            <a:r>
              <a:rPr sz="4700" spc="-415" dirty="0"/>
              <a:t>TT</a:t>
            </a:r>
            <a:r>
              <a:rPr sz="4700" spc="-425" dirty="0"/>
              <a:t>EN</a:t>
            </a:r>
            <a:r>
              <a:rPr sz="4700" spc="-415" dirty="0"/>
              <a:t>T</a:t>
            </a:r>
            <a:r>
              <a:rPr sz="4700" spc="-420" dirty="0"/>
              <a:t>I</a:t>
            </a:r>
            <a:r>
              <a:rPr sz="4700" spc="-415" dirty="0"/>
              <a:t>O</a:t>
            </a:r>
            <a:r>
              <a:rPr sz="4700" dirty="0"/>
              <a:t>N</a:t>
            </a:r>
            <a:endParaRPr sz="4700"/>
          </a:p>
        </p:txBody>
      </p:sp>
      <p:sp>
        <p:nvSpPr>
          <p:cNvPr id="6" name="object 6"/>
          <p:cNvSpPr txBox="1"/>
          <p:nvPr/>
        </p:nvSpPr>
        <p:spPr>
          <a:xfrm>
            <a:off x="5750814" y="5728842"/>
            <a:ext cx="1901189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50" spc="-15" dirty="0">
                <a:solidFill>
                  <a:srgbClr val="20253C"/>
                </a:solidFill>
                <a:latin typeface="Verdana"/>
                <a:cs typeface="Verdana"/>
              </a:rPr>
              <a:t>M3AOUNIN</a:t>
            </a:r>
            <a:endParaRPr sz="265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80176" y="4995671"/>
            <a:ext cx="1467612" cy="73913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98052" y="2121407"/>
            <a:ext cx="2575559" cy="133197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49567" y="3491483"/>
            <a:ext cx="1202436" cy="39212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449068" cy="404012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198864" y="1772411"/>
            <a:ext cx="3669665" cy="37465"/>
          </a:xfrm>
          <a:custGeom>
            <a:avLst/>
            <a:gdLst/>
            <a:ahLst/>
            <a:cxnLst/>
            <a:rect l="l" t="t" r="r" b="b"/>
            <a:pathLst>
              <a:path w="3669665" h="37464">
                <a:moveTo>
                  <a:pt x="3664711" y="0"/>
                </a:moveTo>
                <a:lnTo>
                  <a:pt x="4699" y="0"/>
                </a:lnTo>
                <a:lnTo>
                  <a:pt x="0" y="8382"/>
                </a:lnTo>
                <a:lnTo>
                  <a:pt x="0" y="29083"/>
                </a:lnTo>
                <a:lnTo>
                  <a:pt x="4699" y="37464"/>
                </a:lnTo>
                <a:lnTo>
                  <a:pt x="3664711" y="37464"/>
                </a:lnTo>
                <a:lnTo>
                  <a:pt x="3669410" y="29083"/>
                </a:lnTo>
                <a:lnTo>
                  <a:pt x="3669410" y="8382"/>
                </a:lnTo>
                <a:lnTo>
                  <a:pt x="3664711" y="0"/>
                </a:lnTo>
                <a:close/>
              </a:path>
            </a:pathLst>
          </a:custGeom>
          <a:solidFill>
            <a:srgbClr val="F895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62048" y="2263216"/>
            <a:ext cx="4339335" cy="3923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lang="fr-FR" sz="3500" dirty="0" smtClean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00" dirty="0" smtClean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500" spc="-60" dirty="0" smtClean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500" spc="-55" dirty="0" smtClean="0">
                <a:solidFill>
                  <a:srgbClr val="20253C"/>
                </a:solidFill>
                <a:latin typeface="Verdana"/>
                <a:cs typeface="Verdana"/>
              </a:rPr>
              <a:t>o</a:t>
            </a:r>
            <a:r>
              <a:rPr sz="2500" spc="-50" dirty="0" smtClean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2500" spc="-60" dirty="0" smtClean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500" spc="-55" dirty="0" smtClean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500" spc="-50" dirty="0" smtClean="0">
                <a:solidFill>
                  <a:srgbClr val="20253C"/>
                </a:solidFill>
                <a:latin typeface="Verdana"/>
                <a:cs typeface="Verdana"/>
              </a:rPr>
              <a:t>p</a:t>
            </a:r>
            <a:r>
              <a:rPr sz="2500" spc="-5" dirty="0" smtClean="0">
                <a:solidFill>
                  <a:srgbClr val="20253C"/>
                </a:solidFill>
                <a:latin typeface="Verdana"/>
                <a:cs typeface="Verdana"/>
              </a:rPr>
              <a:t>t</a:t>
            </a:r>
            <a:r>
              <a:rPr sz="2500" spc="-185" dirty="0" smtClean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20253C"/>
                </a:solidFill>
                <a:latin typeface="Verdana"/>
                <a:cs typeface="Verdana"/>
              </a:rPr>
              <a:t>M</a:t>
            </a:r>
            <a:r>
              <a:rPr sz="2500" spc="-20" dirty="0">
                <a:solidFill>
                  <a:srgbClr val="20253C"/>
                </a:solidFill>
                <a:latin typeface="Verdana"/>
                <a:cs typeface="Verdana"/>
              </a:rPr>
              <a:t>3ao</a:t>
            </a:r>
            <a:r>
              <a:rPr sz="2500" spc="-15" dirty="0">
                <a:solidFill>
                  <a:srgbClr val="20253C"/>
                </a:solidFill>
                <a:latin typeface="Verdana"/>
                <a:cs typeface="Verdana"/>
              </a:rPr>
              <a:t>unin</a:t>
            </a:r>
            <a:endParaRPr sz="2500" dirty="0">
              <a:latin typeface="Verdana"/>
              <a:cs typeface="Verdana"/>
            </a:endParaRPr>
          </a:p>
          <a:p>
            <a:pPr marL="34925" marR="5080">
              <a:lnSpc>
                <a:spcPts val="9000"/>
              </a:lnSpc>
              <a:spcBef>
                <a:spcPts val="1100"/>
              </a:spcBef>
            </a:pPr>
            <a:r>
              <a:rPr sz="2500" spc="-60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500" spc="-55" dirty="0">
                <a:solidFill>
                  <a:srgbClr val="20253C"/>
                </a:solidFill>
                <a:latin typeface="Verdana"/>
                <a:cs typeface="Verdana"/>
              </a:rPr>
              <a:t>va</a:t>
            </a:r>
            <a:r>
              <a:rPr sz="2500" spc="-50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2500" spc="-55" dirty="0">
                <a:solidFill>
                  <a:srgbClr val="20253C"/>
                </a:solidFill>
                <a:latin typeface="Verdana"/>
                <a:cs typeface="Verdana"/>
              </a:rPr>
              <a:t>ta</a:t>
            </a:r>
            <a:r>
              <a:rPr sz="2500" spc="-50" dirty="0">
                <a:solidFill>
                  <a:srgbClr val="20253C"/>
                </a:solidFill>
                <a:latin typeface="Verdana"/>
                <a:cs typeface="Verdana"/>
              </a:rPr>
              <a:t>g</a:t>
            </a:r>
            <a:r>
              <a:rPr sz="2500" spc="-5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500" spc="-5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500" spc="-17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500" spc="-65" dirty="0">
                <a:solidFill>
                  <a:srgbClr val="20253C"/>
                </a:solidFill>
                <a:latin typeface="Verdana"/>
                <a:cs typeface="Verdana"/>
              </a:rPr>
              <a:t>d</a:t>
            </a:r>
            <a:r>
              <a:rPr sz="2500" spc="-5" dirty="0">
                <a:solidFill>
                  <a:srgbClr val="20253C"/>
                </a:solidFill>
                <a:latin typeface="Verdana"/>
                <a:cs typeface="Verdana"/>
              </a:rPr>
              <a:t>u</a:t>
            </a:r>
            <a:r>
              <a:rPr sz="2500" spc="-21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500" spc="-20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500" spc="-25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500" spc="-15" dirty="0">
                <a:solidFill>
                  <a:srgbClr val="20253C"/>
                </a:solidFill>
                <a:latin typeface="Verdana"/>
                <a:cs typeface="Verdana"/>
              </a:rPr>
              <a:t>h</a:t>
            </a:r>
            <a:r>
              <a:rPr sz="2500" spc="-10" dirty="0">
                <a:solidFill>
                  <a:srgbClr val="20253C"/>
                </a:solidFill>
                <a:latin typeface="Verdana"/>
                <a:cs typeface="Verdana"/>
              </a:rPr>
              <a:t>b</a:t>
            </a:r>
            <a:r>
              <a:rPr sz="2500" spc="-30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500" spc="-25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500" spc="-5" dirty="0">
                <a:solidFill>
                  <a:srgbClr val="20253C"/>
                </a:solidFill>
                <a:latin typeface="Verdana"/>
                <a:cs typeface="Verdana"/>
              </a:rPr>
              <a:t>k  </a:t>
            </a:r>
            <a:r>
              <a:rPr lang="fr-FR" sz="2500" spc="-60" dirty="0" smtClean="0">
                <a:solidFill>
                  <a:srgbClr val="20253C"/>
                </a:solidFill>
                <a:latin typeface="Verdana"/>
                <a:cs typeface="Verdana"/>
              </a:rPr>
              <a:t>Points forts de M3aounin</a:t>
            </a:r>
            <a:endParaRPr sz="25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941057" y="948690"/>
            <a:ext cx="5965190" cy="735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650" spc="-290" dirty="0"/>
              <a:t>Ç</a:t>
            </a:r>
            <a:r>
              <a:rPr sz="4650" dirty="0"/>
              <a:t>A</a:t>
            </a:r>
            <a:r>
              <a:rPr sz="4650" spc="-600" dirty="0"/>
              <a:t> </a:t>
            </a:r>
            <a:r>
              <a:rPr sz="4650" spc="-220" dirty="0"/>
              <a:t>COMM</a:t>
            </a:r>
            <a:r>
              <a:rPr sz="4650" spc="-225" dirty="0"/>
              <a:t>E</a:t>
            </a:r>
            <a:r>
              <a:rPr sz="4650" spc="-220" dirty="0"/>
              <a:t>NC</a:t>
            </a:r>
            <a:r>
              <a:rPr sz="4650" dirty="0"/>
              <a:t>E</a:t>
            </a:r>
            <a:r>
              <a:rPr sz="4650" spc="-495" dirty="0"/>
              <a:t> </a:t>
            </a:r>
            <a:r>
              <a:rPr sz="4650" spc="-345" dirty="0"/>
              <a:t>P</a:t>
            </a:r>
            <a:r>
              <a:rPr sz="4650" spc="-350" dirty="0"/>
              <a:t>A</a:t>
            </a:r>
            <a:r>
              <a:rPr sz="4650" spc="-345" dirty="0"/>
              <a:t>R</a:t>
            </a:r>
            <a:r>
              <a:rPr sz="4650" spc="-350" dirty="0"/>
              <a:t>..</a:t>
            </a:r>
            <a:r>
              <a:rPr sz="4650" dirty="0"/>
              <a:t>.</a:t>
            </a:r>
            <a:endParaRPr sz="4650"/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92352" y="3499103"/>
            <a:ext cx="556260" cy="29108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22364" y="2289047"/>
            <a:ext cx="6701027" cy="5271516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188719" y="5527547"/>
            <a:ext cx="763905" cy="763905"/>
            <a:chOff x="1188719" y="5527547"/>
            <a:chExt cx="763905" cy="76390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8719" y="5527547"/>
              <a:ext cx="763524" cy="76352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57884" y="5618987"/>
              <a:ext cx="424815" cy="568325"/>
            </a:xfrm>
            <a:custGeom>
              <a:avLst/>
              <a:gdLst/>
              <a:ahLst/>
              <a:cxnLst/>
              <a:rect l="l" t="t" r="r" b="b"/>
              <a:pathLst>
                <a:path w="424814" h="568325">
                  <a:moveTo>
                    <a:pt x="106680" y="505587"/>
                  </a:moveTo>
                  <a:lnTo>
                    <a:pt x="103505" y="501015"/>
                  </a:lnTo>
                  <a:lnTo>
                    <a:pt x="97028" y="496443"/>
                  </a:lnTo>
                  <a:lnTo>
                    <a:pt x="88519" y="492125"/>
                  </a:lnTo>
                  <a:lnTo>
                    <a:pt x="81661" y="491109"/>
                  </a:lnTo>
                  <a:lnTo>
                    <a:pt x="75946" y="494284"/>
                  </a:lnTo>
                  <a:lnTo>
                    <a:pt x="70993" y="503047"/>
                  </a:lnTo>
                  <a:lnTo>
                    <a:pt x="67437" y="511048"/>
                  </a:lnTo>
                  <a:lnTo>
                    <a:pt x="63119" y="518795"/>
                  </a:lnTo>
                  <a:lnTo>
                    <a:pt x="58293" y="526161"/>
                  </a:lnTo>
                  <a:lnTo>
                    <a:pt x="52832" y="533146"/>
                  </a:lnTo>
                  <a:lnTo>
                    <a:pt x="47371" y="542417"/>
                  </a:lnTo>
                  <a:lnTo>
                    <a:pt x="46101" y="551180"/>
                  </a:lnTo>
                  <a:lnTo>
                    <a:pt x="48641" y="559562"/>
                  </a:lnTo>
                  <a:lnTo>
                    <a:pt x="54356" y="568071"/>
                  </a:lnTo>
                  <a:lnTo>
                    <a:pt x="72136" y="568071"/>
                  </a:lnTo>
                  <a:lnTo>
                    <a:pt x="87249" y="542798"/>
                  </a:lnTo>
                  <a:lnTo>
                    <a:pt x="94869" y="530352"/>
                  </a:lnTo>
                  <a:lnTo>
                    <a:pt x="102870" y="518033"/>
                  </a:lnTo>
                  <a:lnTo>
                    <a:pt x="106553" y="511048"/>
                  </a:lnTo>
                  <a:lnTo>
                    <a:pt x="106680" y="505587"/>
                  </a:lnTo>
                  <a:close/>
                </a:path>
                <a:path w="424814" h="568325">
                  <a:moveTo>
                    <a:pt x="231140" y="33020"/>
                  </a:moveTo>
                  <a:lnTo>
                    <a:pt x="230251" y="24384"/>
                  </a:lnTo>
                  <a:lnTo>
                    <a:pt x="229108" y="16002"/>
                  </a:lnTo>
                  <a:lnTo>
                    <a:pt x="226949" y="7747"/>
                  </a:lnTo>
                  <a:lnTo>
                    <a:pt x="223139" y="0"/>
                  </a:lnTo>
                  <a:lnTo>
                    <a:pt x="205359" y="0"/>
                  </a:lnTo>
                  <a:lnTo>
                    <a:pt x="198755" y="9271"/>
                  </a:lnTo>
                  <a:lnTo>
                    <a:pt x="196469" y="19431"/>
                  </a:lnTo>
                  <a:lnTo>
                    <a:pt x="196215" y="40894"/>
                  </a:lnTo>
                  <a:lnTo>
                    <a:pt x="195580" y="50292"/>
                  </a:lnTo>
                  <a:lnTo>
                    <a:pt x="198374" y="53340"/>
                  </a:lnTo>
                  <a:lnTo>
                    <a:pt x="208407" y="53721"/>
                  </a:lnTo>
                  <a:lnTo>
                    <a:pt x="218694" y="53467"/>
                  </a:lnTo>
                  <a:lnTo>
                    <a:pt x="226441" y="50927"/>
                  </a:lnTo>
                  <a:lnTo>
                    <a:pt x="230759" y="44577"/>
                  </a:lnTo>
                  <a:lnTo>
                    <a:pt x="231140" y="33020"/>
                  </a:lnTo>
                  <a:close/>
                </a:path>
                <a:path w="424814" h="568325">
                  <a:moveTo>
                    <a:pt x="378714" y="547243"/>
                  </a:moveTo>
                  <a:lnTo>
                    <a:pt x="374523" y="537464"/>
                  </a:lnTo>
                  <a:lnTo>
                    <a:pt x="367792" y="527050"/>
                  </a:lnTo>
                  <a:lnTo>
                    <a:pt x="361188" y="516509"/>
                  </a:lnTo>
                  <a:lnTo>
                    <a:pt x="354838" y="505714"/>
                  </a:lnTo>
                  <a:lnTo>
                    <a:pt x="348869" y="494792"/>
                  </a:lnTo>
                  <a:lnTo>
                    <a:pt x="344043" y="488950"/>
                  </a:lnTo>
                  <a:lnTo>
                    <a:pt x="339471" y="488823"/>
                  </a:lnTo>
                  <a:lnTo>
                    <a:pt x="335407" y="491871"/>
                  </a:lnTo>
                  <a:lnTo>
                    <a:pt x="331978" y="495173"/>
                  </a:lnTo>
                  <a:lnTo>
                    <a:pt x="326644" y="497586"/>
                  </a:lnTo>
                  <a:lnTo>
                    <a:pt x="320421" y="499618"/>
                  </a:lnTo>
                  <a:lnTo>
                    <a:pt x="316738" y="503682"/>
                  </a:lnTo>
                  <a:lnTo>
                    <a:pt x="319151" y="511810"/>
                  </a:lnTo>
                  <a:lnTo>
                    <a:pt x="335788" y="541274"/>
                  </a:lnTo>
                  <a:lnTo>
                    <a:pt x="345186" y="555244"/>
                  </a:lnTo>
                  <a:lnTo>
                    <a:pt x="356489" y="568071"/>
                  </a:lnTo>
                  <a:lnTo>
                    <a:pt x="365379" y="568071"/>
                  </a:lnTo>
                  <a:lnTo>
                    <a:pt x="372745" y="561975"/>
                  </a:lnTo>
                  <a:lnTo>
                    <a:pt x="377698" y="555244"/>
                  </a:lnTo>
                  <a:lnTo>
                    <a:pt x="378714" y="547243"/>
                  </a:lnTo>
                  <a:close/>
                </a:path>
                <a:path w="424814" h="568325">
                  <a:moveTo>
                    <a:pt x="424688" y="295148"/>
                  </a:moveTo>
                  <a:lnTo>
                    <a:pt x="419862" y="245364"/>
                  </a:lnTo>
                  <a:lnTo>
                    <a:pt x="404495" y="199644"/>
                  </a:lnTo>
                  <a:lnTo>
                    <a:pt x="379984" y="159258"/>
                  </a:lnTo>
                  <a:lnTo>
                    <a:pt x="378587" y="157988"/>
                  </a:lnTo>
                  <a:lnTo>
                    <a:pt x="378587" y="286512"/>
                  </a:lnTo>
                  <a:lnTo>
                    <a:pt x="373253" y="334899"/>
                  </a:lnTo>
                  <a:lnTo>
                    <a:pt x="351282" y="381635"/>
                  </a:lnTo>
                  <a:lnTo>
                    <a:pt x="319024" y="417576"/>
                  </a:lnTo>
                  <a:lnTo>
                    <a:pt x="279387" y="442214"/>
                  </a:lnTo>
                  <a:lnTo>
                    <a:pt x="235331" y="455041"/>
                  </a:lnTo>
                  <a:lnTo>
                    <a:pt x="189992" y="455422"/>
                  </a:lnTo>
                  <a:lnTo>
                    <a:pt x="146304" y="443103"/>
                  </a:lnTo>
                  <a:lnTo>
                    <a:pt x="107315" y="417576"/>
                  </a:lnTo>
                  <a:lnTo>
                    <a:pt x="77216" y="386080"/>
                  </a:lnTo>
                  <a:lnTo>
                    <a:pt x="54991" y="344297"/>
                  </a:lnTo>
                  <a:lnTo>
                    <a:pt x="45847" y="299339"/>
                  </a:lnTo>
                  <a:lnTo>
                    <a:pt x="49403" y="253873"/>
                  </a:lnTo>
                  <a:lnTo>
                    <a:pt x="65532" y="210820"/>
                  </a:lnTo>
                  <a:lnTo>
                    <a:pt x="93980" y="172593"/>
                  </a:lnTo>
                  <a:lnTo>
                    <a:pt x="131445" y="144526"/>
                  </a:lnTo>
                  <a:lnTo>
                    <a:pt x="174498" y="128143"/>
                  </a:lnTo>
                  <a:lnTo>
                    <a:pt x="220091" y="123952"/>
                  </a:lnTo>
                  <a:lnTo>
                    <a:pt x="265049" y="132080"/>
                  </a:lnTo>
                  <a:lnTo>
                    <a:pt x="306311" y="153035"/>
                  </a:lnTo>
                  <a:lnTo>
                    <a:pt x="315214" y="160274"/>
                  </a:lnTo>
                  <a:lnTo>
                    <a:pt x="323469" y="168275"/>
                  </a:lnTo>
                  <a:lnTo>
                    <a:pt x="331470" y="176657"/>
                  </a:lnTo>
                  <a:lnTo>
                    <a:pt x="339598" y="184912"/>
                  </a:lnTo>
                  <a:lnTo>
                    <a:pt x="367411" y="236601"/>
                  </a:lnTo>
                  <a:lnTo>
                    <a:pt x="378587" y="286512"/>
                  </a:lnTo>
                  <a:lnTo>
                    <a:pt x="378587" y="157988"/>
                  </a:lnTo>
                  <a:lnTo>
                    <a:pt x="347345" y="125603"/>
                  </a:lnTo>
                  <a:lnTo>
                    <a:pt x="344678" y="123952"/>
                  </a:lnTo>
                  <a:lnTo>
                    <a:pt x="307975" y="99949"/>
                  </a:lnTo>
                  <a:lnTo>
                    <a:pt x="263017" y="83439"/>
                  </a:lnTo>
                  <a:lnTo>
                    <a:pt x="213868" y="77470"/>
                  </a:lnTo>
                  <a:lnTo>
                    <a:pt x="162433" y="83312"/>
                  </a:lnTo>
                  <a:lnTo>
                    <a:pt x="116205" y="100203"/>
                  </a:lnTo>
                  <a:lnTo>
                    <a:pt x="76200" y="126365"/>
                  </a:lnTo>
                  <a:lnTo>
                    <a:pt x="43561" y="160147"/>
                  </a:lnTo>
                  <a:lnTo>
                    <a:pt x="19177" y="199771"/>
                  </a:lnTo>
                  <a:lnTo>
                    <a:pt x="4318" y="243586"/>
                  </a:lnTo>
                  <a:lnTo>
                    <a:pt x="0" y="289560"/>
                  </a:lnTo>
                  <a:lnTo>
                    <a:pt x="5207" y="338455"/>
                  </a:lnTo>
                  <a:lnTo>
                    <a:pt x="20574" y="383159"/>
                  </a:lnTo>
                  <a:lnTo>
                    <a:pt x="45085" y="422529"/>
                  </a:lnTo>
                  <a:lnTo>
                    <a:pt x="77597" y="455295"/>
                  </a:lnTo>
                  <a:lnTo>
                    <a:pt x="116713" y="480187"/>
                  </a:lnTo>
                  <a:lnTo>
                    <a:pt x="161417" y="496189"/>
                  </a:lnTo>
                  <a:lnTo>
                    <a:pt x="210566" y="502031"/>
                  </a:lnTo>
                  <a:lnTo>
                    <a:pt x="259334" y="496951"/>
                  </a:lnTo>
                  <a:lnTo>
                    <a:pt x="304165" y="481711"/>
                  </a:lnTo>
                  <a:lnTo>
                    <a:pt x="343662" y="457581"/>
                  </a:lnTo>
                  <a:lnTo>
                    <a:pt x="345821" y="455422"/>
                  </a:lnTo>
                  <a:lnTo>
                    <a:pt x="376682" y="425704"/>
                  </a:lnTo>
                  <a:lnTo>
                    <a:pt x="401955" y="387223"/>
                  </a:lnTo>
                  <a:lnTo>
                    <a:pt x="418338" y="343281"/>
                  </a:lnTo>
                  <a:lnTo>
                    <a:pt x="424688" y="2951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4751" y="5783579"/>
              <a:ext cx="251459" cy="251459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188719" y="4375403"/>
            <a:ext cx="815340" cy="817244"/>
            <a:chOff x="1188719" y="4375403"/>
            <a:chExt cx="815340" cy="817244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88719" y="4375403"/>
              <a:ext cx="815340" cy="81686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42287" y="4681727"/>
              <a:ext cx="94487" cy="20421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58467" y="4652771"/>
              <a:ext cx="198120" cy="263525"/>
            </a:xfrm>
            <a:custGeom>
              <a:avLst/>
              <a:gdLst/>
              <a:ahLst/>
              <a:cxnLst/>
              <a:rect l="l" t="t" r="r" b="b"/>
              <a:pathLst>
                <a:path w="198119" h="263525">
                  <a:moveTo>
                    <a:pt x="131572" y="0"/>
                  </a:moveTo>
                  <a:lnTo>
                    <a:pt x="90043" y="6731"/>
                  </a:lnTo>
                  <a:lnTo>
                    <a:pt x="53975" y="25400"/>
                  </a:lnTo>
                  <a:lnTo>
                    <a:pt x="25400" y="53975"/>
                  </a:lnTo>
                  <a:lnTo>
                    <a:pt x="6731" y="90042"/>
                  </a:lnTo>
                  <a:lnTo>
                    <a:pt x="0" y="131571"/>
                  </a:lnTo>
                  <a:lnTo>
                    <a:pt x="6731" y="173100"/>
                  </a:lnTo>
                  <a:lnTo>
                    <a:pt x="25400" y="209169"/>
                  </a:lnTo>
                  <a:lnTo>
                    <a:pt x="53975" y="237744"/>
                  </a:lnTo>
                  <a:lnTo>
                    <a:pt x="90043" y="256412"/>
                  </a:lnTo>
                  <a:lnTo>
                    <a:pt x="131572" y="263144"/>
                  </a:lnTo>
                  <a:lnTo>
                    <a:pt x="173100" y="256412"/>
                  </a:lnTo>
                  <a:lnTo>
                    <a:pt x="197612" y="243712"/>
                  </a:lnTo>
                  <a:lnTo>
                    <a:pt x="131572" y="243712"/>
                  </a:lnTo>
                  <a:lnTo>
                    <a:pt x="87884" y="234822"/>
                  </a:lnTo>
                  <a:lnTo>
                    <a:pt x="52323" y="210819"/>
                  </a:lnTo>
                  <a:lnTo>
                    <a:pt x="28193" y="175132"/>
                  </a:lnTo>
                  <a:lnTo>
                    <a:pt x="19431" y="131571"/>
                  </a:lnTo>
                  <a:lnTo>
                    <a:pt x="28193" y="87883"/>
                  </a:lnTo>
                  <a:lnTo>
                    <a:pt x="52323" y="52323"/>
                  </a:lnTo>
                  <a:lnTo>
                    <a:pt x="87884" y="28193"/>
                  </a:lnTo>
                  <a:lnTo>
                    <a:pt x="131572" y="19431"/>
                  </a:lnTo>
                  <a:lnTo>
                    <a:pt x="197612" y="19431"/>
                  </a:lnTo>
                  <a:lnTo>
                    <a:pt x="173100" y="6731"/>
                  </a:lnTo>
                  <a:lnTo>
                    <a:pt x="1315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90039" y="4672202"/>
              <a:ext cx="131572" cy="22428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74647" y="4576571"/>
              <a:ext cx="134112" cy="14173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84732" y="4518659"/>
              <a:ext cx="569595" cy="531495"/>
            </a:xfrm>
            <a:custGeom>
              <a:avLst/>
              <a:gdLst/>
              <a:ahLst/>
              <a:cxnLst/>
              <a:rect l="l" t="t" r="r" b="b"/>
              <a:pathLst>
                <a:path w="569594" h="531495">
                  <a:moveTo>
                    <a:pt x="515493" y="104775"/>
                  </a:moveTo>
                  <a:lnTo>
                    <a:pt x="478790" y="65532"/>
                  </a:lnTo>
                  <a:lnTo>
                    <a:pt x="440436" y="37592"/>
                  </a:lnTo>
                  <a:lnTo>
                    <a:pt x="397891" y="17018"/>
                  </a:lnTo>
                  <a:lnTo>
                    <a:pt x="352044" y="4318"/>
                  </a:lnTo>
                  <a:lnTo>
                    <a:pt x="303911" y="0"/>
                  </a:lnTo>
                  <a:lnTo>
                    <a:pt x="254000" y="4699"/>
                  </a:lnTo>
                  <a:lnTo>
                    <a:pt x="206756" y="18542"/>
                  </a:lnTo>
                  <a:lnTo>
                    <a:pt x="163322" y="40386"/>
                  </a:lnTo>
                  <a:lnTo>
                    <a:pt x="124714" y="69723"/>
                  </a:lnTo>
                  <a:lnTo>
                    <a:pt x="91821" y="105791"/>
                  </a:lnTo>
                  <a:lnTo>
                    <a:pt x="65913" y="147447"/>
                  </a:lnTo>
                  <a:lnTo>
                    <a:pt x="48006" y="194310"/>
                  </a:lnTo>
                  <a:lnTo>
                    <a:pt x="46482" y="199517"/>
                  </a:lnTo>
                  <a:lnTo>
                    <a:pt x="49530" y="204851"/>
                  </a:lnTo>
                  <a:lnTo>
                    <a:pt x="54737" y="206248"/>
                  </a:lnTo>
                  <a:lnTo>
                    <a:pt x="57277" y="206629"/>
                  </a:lnTo>
                  <a:lnTo>
                    <a:pt x="61595" y="206629"/>
                  </a:lnTo>
                  <a:lnTo>
                    <a:pt x="65532" y="203835"/>
                  </a:lnTo>
                  <a:lnTo>
                    <a:pt x="66675" y="199517"/>
                  </a:lnTo>
                  <a:lnTo>
                    <a:pt x="83312" y="156083"/>
                  </a:lnTo>
                  <a:lnTo>
                    <a:pt x="107315" y="117475"/>
                  </a:lnTo>
                  <a:lnTo>
                    <a:pt x="137795" y="84074"/>
                  </a:lnTo>
                  <a:lnTo>
                    <a:pt x="173609" y="56896"/>
                  </a:lnTo>
                  <a:lnTo>
                    <a:pt x="213868" y="36576"/>
                  </a:lnTo>
                  <a:lnTo>
                    <a:pt x="257683" y="23876"/>
                  </a:lnTo>
                  <a:lnTo>
                    <a:pt x="303911" y="19431"/>
                  </a:lnTo>
                  <a:lnTo>
                    <a:pt x="348488" y="23495"/>
                  </a:lnTo>
                  <a:lnTo>
                    <a:pt x="390906" y="35179"/>
                  </a:lnTo>
                  <a:lnTo>
                    <a:pt x="430403" y="54229"/>
                  </a:lnTo>
                  <a:lnTo>
                    <a:pt x="465963" y="80264"/>
                  </a:lnTo>
                  <a:lnTo>
                    <a:pt x="496951" y="112649"/>
                  </a:lnTo>
                  <a:lnTo>
                    <a:pt x="500253" y="116840"/>
                  </a:lnTo>
                  <a:lnTo>
                    <a:pt x="506349" y="117602"/>
                  </a:lnTo>
                  <a:lnTo>
                    <a:pt x="514731" y="110998"/>
                  </a:lnTo>
                  <a:lnTo>
                    <a:pt x="515493" y="104775"/>
                  </a:lnTo>
                  <a:close/>
                </a:path>
                <a:path w="569594" h="531495">
                  <a:moveTo>
                    <a:pt x="569595" y="265684"/>
                  </a:moveTo>
                  <a:lnTo>
                    <a:pt x="566293" y="223647"/>
                  </a:lnTo>
                  <a:lnTo>
                    <a:pt x="556514" y="182880"/>
                  </a:lnTo>
                  <a:lnTo>
                    <a:pt x="549275" y="175006"/>
                  </a:lnTo>
                  <a:lnTo>
                    <a:pt x="539115" y="178308"/>
                  </a:lnTo>
                  <a:lnTo>
                    <a:pt x="536321" y="183769"/>
                  </a:lnTo>
                  <a:lnTo>
                    <a:pt x="537972" y="188849"/>
                  </a:lnTo>
                  <a:lnTo>
                    <a:pt x="543306" y="207645"/>
                  </a:lnTo>
                  <a:lnTo>
                    <a:pt x="547116" y="226695"/>
                  </a:lnTo>
                  <a:lnTo>
                    <a:pt x="549402" y="246126"/>
                  </a:lnTo>
                  <a:lnTo>
                    <a:pt x="550164" y="265684"/>
                  </a:lnTo>
                  <a:lnTo>
                    <a:pt x="545211" y="315214"/>
                  </a:lnTo>
                  <a:lnTo>
                    <a:pt x="530860" y="361442"/>
                  </a:lnTo>
                  <a:lnTo>
                    <a:pt x="508127" y="403352"/>
                  </a:lnTo>
                  <a:lnTo>
                    <a:pt x="478028" y="439801"/>
                  </a:lnTo>
                  <a:lnTo>
                    <a:pt x="441579" y="469900"/>
                  </a:lnTo>
                  <a:lnTo>
                    <a:pt x="399669" y="492633"/>
                  </a:lnTo>
                  <a:lnTo>
                    <a:pt x="353568" y="506984"/>
                  </a:lnTo>
                  <a:lnTo>
                    <a:pt x="303911" y="511937"/>
                  </a:lnTo>
                  <a:lnTo>
                    <a:pt x="256159" y="507111"/>
                  </a:lnTo>
                  <a:lnTo>
                    <a:pt x="211455" y="493141"/>
                  </a:lnTo>
                  <a:lnTo>
                    <a:pt x="170815" y="471043"/>
                  </a:lnTo>
                  <a:lnTo>
                    <a:pt x="135509" y="441579"/>
                  </a:lnTo>
                  <a:lnTo>
                    <a:pt x="106426" y="405765"/>
                  </a:lnTo>
                  <a:lnTo>
                    <a:pt x="84709" y="364236"/>
                  </a:lnTo>
                  <a:lnTo>
                    <a:pt x="71374" y="318135"/>
                  </a:lnTo>
                  <a:lnTo>
                    <a:pt x="70485" y="313563"/>
                  </a:lnTo>
                  <a:lnTo>
                    <a:pt x="66548" y="310134"/>
                  </a:lnTo>
                  <a:lnTo>
                    <a:pt x="36195" y="310134"/>
                  </a:lnTo>
                  <a:lnTo>
                    <a:pt x="80518" y="271018"/>
                  </a:lnTo>
                  <a:lnTo>
                    <a:pt x="124714" y="310134"/>
                  </a:lnTo>
                  <a:lnTo>
                    <a:pt x="98806" y="310134"/>
                  </a:lnTo>
                  <a:lnTo>
                    <a:pt x="96012" y="311531"/>
                  </a:lnTo>
                  <a:lnTo>
                    <a:pt x="92329" y="316103"/>
                  </a:lnTo>
                  <a:lnTo>
                    <a:pt x="91567" y="319151"/>
                  </a:lnTo>
                  <a:lnTo>
                    <a:pt x="92202" y="321945"/>
                  </a:lnTo>
                  <a:lnTo>
                    <a:pt x="108458" y="368808"/>
                  </a:lnTo>
                  <a:lnTo>
                    <a:pt x="134239" y="409956"/>
                  </a:lnTo>
                  <a:lnTo>
                    <a:pt x="168275" y="444119"/>
                  </a:lnTo>
                  <a:lnTo>
                    <a:pt x="208915" y="470027"/>
                  </a:lnTo>
                  <a:lnTo>
                    <a:pt x="254635" y="486410"/>
                  </a:lnTo>
                  <a:lnTo>
                    <a:pt x="303911" y="492252"/>
                  </a:lnTo>
                  <a:lnTo>
                    <a:pt x="349504" y="487553"/>
                  </a:lnTo>
                  <a:lnTo>
                    <a:pt x="392049" y="474345"/>
                  </a:lnTo>
                  <a:lnTo>
                    <a:pt x="430530" y="453517"/>
                  </a:lnTo>
                  <a:lnTo>
                    <a:pt x="464058" y="425831"/>
                  </a:lnTo>
                  <a:lnTo>
                    <a:pt x="491744" y="392303"/>
                  </a:lnTo>
                  <a:lnTo>
                    <a:pt x="512572" y="353822"/>
                  </a:lnTo>
                  <a:lnTo>
                    <a:pt x="525780" y="311277"/>
                  </a:lnTo>
                  <a:lnTo>
                    <a:pt x="530479" y="265684"/>
                  </a:lnTo>
                  <a:lnTo>
                    <a:pt x="525780" y="220091"/>
                  </a:lnTo>
                  <a:lnTo>
                    <a:pt x="512572" y="177673"/>
                  </a:lnTo>
                  <a:lnTo>
                    <a:pt x="491744" y="139192"/>
                  </a:lnTo>
                  <a:lnTo>
                    <a:pt x="464058" y="105664"/>
                  </a:lnTo>
                  <a:lnTo>
                    <a:pt x="430530" y="77978"/>
                  </a:lnTo>
                  <a:lnTo>
                    <a:pt x="392049" y="57023"/>
                  </a:lnTo>
                  <a:lnTo>
                    <a:pt x="349504" y="43815"/>
                  </a:lnTo>
                  <a:lnTo>
                    <a:pt x="303911" y="39243"/>
                  </a:lnTo>
                  <a:lnTo>
                    <a:pt x="298577" y="39243"/>
                  </a:lnTo>
                  <a:lnTo>
                    <a:pt x="294259" y="43561"/>
                  </a:lnTo>
                  <a:lnTo>
                    <a:pt x="294259" y="54356"/>
                  </a:lnTo>
                  <a:lnTo>
                    <a:pt x="298577" y="58674"/>
                  </a:lnTo>
                  <a:lnTo>
                    <a:pt x="303911" y="58674"/>
                  </a:lnTo>
                  <a:lnTo>
                    <a:pt x="351409" y="64135"/>
                  </a:lnTo>
                  <a:lnTo>
                    <a:pt x="394970" y="79756"/>
                  </a:lnTo>
                  <a:lnTo>
                    <a:pt x="433324" y="104140"/>
                  </a:lnTo>
                  <a:lnTo>
                    <a:pt x="465455" y="136271"/>
                  </a:lnTo>
                  <a:lnTo>
                    <a:pt x="489966" y="174752"/>
                  </a:lnTo>
                  <a:lnTo>
                    <a:pt x="505460" y="218313"/>
                  </a:lnTo>
                  <a:lnTo>
                    <a:pt x="511048" y="265684"/>
                  </a:lnTo>
                  <a:lnTo>
                    <a:pt x="505460" y="313182"/>
                  </a:lnTo>
                  <a:lnTo>
                    <a:pt x="489966" y="356743"/>
                  </a:lnTo>
                  <a:lnTo>
                    <a:pt x="465455" y="395097"/>
                  </a:lnTo>
                  <a:lnTo>
                    <a:pt x="433324" y="427228"/>
                  </a:lnTo>
                  <a:lnTo>
                    <a:pt x="394970" y="451739"/>
                  </a:lnTo>
                  <a:lnTo>
                    <a:pt x="351409" y="467233"/>
                  </a:lnTo>
                  <a:lnTo>
                    <a:pt x="303911" y="472821"/>
                  </a:lnTo>
                  <a:lnTo>
                    <a:pt x="252730" y="465963"/>
                  </a:lnTo>
                  <a:lnTo>
                    <a:pt x="206121" y="446532"/>
                  </a:lnTo>
                  <a:lnTo>
                    <a:pt x="165989" y="416179"/>
                  </a:lnTo>
                  <a:lnTo>
                    <a:pt x="134747" y="376682"/>
                  </a:lnTo>
                  <a:lnTo>
                    <a:pt x="114173" y="329692"/>
                  </a:lnTo>
                  <a:lnTo>
                    <a:pt x="154559" y="329692"/>
                  </a:lnTo>
                  <a:lnTo>
                    <a:pt x="158115" y="327152"/>
                  </a:lnTo>
                  <a:lnTo>
                    <a:pt x="161036" y="319532"/>
                  </a:lnTo>
                  <a:lnTo>
                    <a:pt x="159893" y="315341"/>
                  </a:lnTo>
                  <a:lnTo>
                    <a:pt x="83312" y="247523"/>
                  </a:lnTo>
                  <a:lnTo>
                    <a:pt x="77724" y="247523"/>
                  </a:lnTo>
                  <a:lnTo>
                    <a:pt x="1016" y="315341"/>
                  </a:lnTo>
                  <a:lnTo>
                    <a:pt x="0" y="319532"/>
                  </a:lnTo>
                  <a:lnTo>
                    <a:pt x="2921" y="327152"/>
                  </a:lnTo>
                  <a:lnTo>
                    <a:pt x="6477" y="329692"/>
                  </a:lnTo>
                  <a:lnTo>
                    <a:pt x="53848" y="329692"/>
                  </a:lnTo>
                  <a:lnTo>
                    <a:pt x="69215" y="377825"/>
                  </a:lnTo>
                  <a:lnTo>
                    <a:pt x="93345" y="421005"/>
                  </a:lnTo>
                  <a:lnTo>
                    <a:pt x="124841" y="458343"/>
                  </a:lnTo>
                  <a:lnTo>
                    <a:pt x="162687" y="488950"/>
                  </a:lnTo>
                  <a:lnTo>
                    <a:pt x="205867" y="511937"/>
                  </a:lnTo>
                  <a:lnTo>
                    <a:pt x="253365" y="526415"/>
                  </a:lnTo>
                  <a:lnTo>
                    <a:pt x="303911" y="531368"/>
                  </a:lnTo>
                  <a:lnTo>
                    <a:pt x="351663" y="527177"/>
                  </a:lnTo>
                  <a:lnTo>
                    <a:pt x="396494" y="514731"/>
                  </a:lnTo>
                  <a:lnTo>
                    <a:pt x="437896" y="495046"/>
                  </a:lnTo>
                  <a:lnTo>
                    <a:pt x="474980" y="468884"/>
                  </a:lnTo>
                  <a:lnTo>
                    <a:pt x="507111" y="436753"/>
                  </a:lnTo>
                  <a:lnTo>
                    <a:pt x="533273" y="399669"/>
                  </a:lnTo>
                  <a:lnTo>
                    <a:pt x="552958" y="358394"/>
                  </a:lnTo>
                  <a:lnTo>
                    <a:pt x="565404" y="313436"/>
                  </a:lnTo>
                  <a:lnTo>
                    <a:pt x="569595" y="2656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16196" cy="10637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353555"/>
            <a:ext cx="1952244" cy="12070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27464" y="588269"/>
            <a:ext cx="2481072" cy="247649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399523" y="3126486"/>
            <a:ext cx="358140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130" dirty="0">
                <a:solidFill>
                  <a:srgbClr val="20253C"/>
                </a:solidFill>
                <a:latin typeface="Verdana"/>
                <a:cs typeface="Verdana"/>
              </a:rPr>
              <a:t>EC</a:t>
            </a:r>
            <a:r>
              <a:rPr sz="2150" spc="-125" dirty="0">
                <a:solidFill>
                  <a:srgbClr val="20253C"/>
                </a:solidFill>
                <a:latin typeface="Verdana"/>
                <a:cs typeface="Verdana"/>
              </a:rPr>
              <a:t>ONOM</a:t>
            </a:r>
            <a:r>
              <a:rPr sz="2150" spc="-130" dirty="0">
                <a:solidFill>
                  <a:srgbClr val="20253C"/>
                </a:solidFill>
                <a:latin typeface="Verdana"/>
                <a:cs typeface="Verdana"/>
              </a:rPr>
              <a:t>ISE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150" spc="-254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150" dirty="0">
                <a:solidFill>
                  <a:srgbClr val="20253C"/>
                </a:solidFill>
                <a:latin typeface="Verdana"/>
                <a:cs typeface="Verdana"/>
              </a:rPr>
              <a:t>D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150" spc="-27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50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2150" spc="-55" dirty="0">
                <a:solidFill>
                  <a:srgbClr val="20253C"/>
                </a:solidFill>
                <a:latin typeface="Verdana"/>
                <a:cs typeface="Verdana"/>
              </a:rPr>
              <a:t>’</a:t>
            </a:r>
            <a:r>
              <a:rPr sz="2150" spc="-60" dirty="0">
                <a:solidFill>
                  <a:srgbClr val="20253C"/>
                </a:solidFill>
                <a:latin typeface="Verdana"/>
                <a:cs typeface="Verdana"/>
              </a:rPr>
              <a:t>AR</a:t>
            </a:r>
            <a:r>
              <a:rPr sz="2150" spc="-55" dirty="0">
                <a:solidFill>
                  <a:srgbClr val="20253C"/>
                </a:solidFill>
                <a:latin typeface="Verdana"/>
                <a:cs typeface="Verdana"/>
              </a:rPr>
              <a:t>G</a:t>
            </a:r>
            <a:r>
              <a:rPr sz="2150" spc="-6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150" spc="-55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T</a:t>
            </a:r>
            <a:endParaRPr sz="215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24671" y="3220211"/>
            <a:ext cx="158496" cy="19354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142482" y="3126486"/>
            <a:ext cx="280733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458720" algn="l"/>
              </a:tabLst>
            </a:pPr>
            <a:r>
              <a:rPr sz="2150" spc="-175" dirty="0">
                <a:solidFill>
                  <a:srgbClr val="20253C"/>
                </a:solidFill>
                <a:latin typeface="Verdana"/>
                <a:cs typeface="Verdana"/>
              </a:rPr>
              <a:t>D</a:t>
            </a:r>
            <a:r>
              <a:rPr sz="2150" spc="-180" dirty="0">
                <a:solidFill>
                  <a:srgbClr val="20253C"/>
                </a:solidFill>
                <a:latin typeface="Verdana"/>
                <a:cs typeface="Verdana"/>
              </a:rPr>
              <a:t>I</a:t>
            </a:r>
            <a:r>
              <a:rPr sz="2150" spc="-175" dirty="0">
                <a:solidFill>
                  <a:srgbClr val="20253C"/>
                </a:solidFill>
                <a:latin typeface="Verdana"/>
                <a:cs typeface="Verdana"/>
              </a:rPr>
              <a:t>G</a:t>
            </a:r>
            <a:r>
              <a:rPr sz="2150" spc="-180" dirty="0">
                <a:solidFill>
                  <a:srgbClr val="20253C"/>
                </a:solidFill>
                <a:latin typeface="Verdana"/>
                <a:cs typeface="Verdana"/>
              </a:rPr>
              <a:t>ITA</a:t>
            </a:r>
            <a:r>
              <a:rPr sz="2150" spc="-170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2150" spc="-180" dirty="0">
                <a:solidFill>
                  <a:srgbClr val="20253C"/>
                </a:solidFill>
                <a:latin typeface="Verdana"/>
                <a:cs typeface="Verdana"/>
              </a:rPr>
              <a:t>ISE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150" spc="-26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25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2150" spc="-30" dirty="0">
                <a:solidFill>
                  <a:srgbClr val="20253C"/>
                </a:solidFill>
                <a:latin typeface="Verdana"/>
                <a:cs typeface="Verdana"/>
              </a:rPr>
              <a:t>’</a:t>
            </a:r>
            <a:r>
              <a:rPr sz="2150" spc="-35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150" dirty="0">
                <a:solidFill>
                  <a:srgbClr val="20253C"/>
                </a:solidFill>
                <a:latin typeface="Verdana"/>
                <a:cs typeface="Verdana"/>
              </a:rPr>
              <a:t>	</a:t>
            </a:r>
            <a:r>
              <a:rPr sz="2150" spc="-85" dirty="0">
                <a:solidFill>
                  <a:srgbClr val="20253C"/>
                </a:solidFill>
                <a:latin typeface="Verdana"/>
                <a:cs typeface="Verdana"/>
              </a:rPr>
              <a:t>AT</a:t>
            </a:r>
            <a:endParaRPr sz="215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83652" y="6461759"/>
            <a:ext cx="158496" cy="19354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850382" y="6368897"/>
            <a:ext cx="3108325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210435" algn="l"/>
              </a:tabLst>
            </a:pPr>
            <a:r>
              <a:rPr sz="2150" spc="-114" dirty="0">
                <a:solidFill>
                  <a:srgbClr val="20253C"/>
                </a:solidFill>
                <a:latin typeface="Verdana"/>
                <a:cs typeface="Verdana"/>
              </a:rPr>
              <a:t>COU</a:t>
            </a:r>
            <a:r>
              <a:rPr sz="2150" spc="-120" dirty="0">
                <a:solidFill>
                  <a:srgbClr val="20253C"/>
                </a:solidFill>
                <a:latin typeface="Verdana"/>
                <a:cs typeface="Verdana"/>
              </a:rPr>
              <a:t>VRI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150" spc="-20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110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2150" spc="-12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150" spc="-26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150" dirty="0">
                <a:solidFill>
                  <a:srgbClr val="20253C"/>
                </a:solidFill>
                <a:latin typeface="Verdana"/>
                <a:cs typeface="Verdana"/>
              </a:rPr>
              <a:t>	</a:t>
            </a:r>
            <a:r>
              <a:rPr sz="2150" spc="-130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150" spc="-135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150" spc="-125" dirty="0">
                <a:solidFill>
                  <a:srgbClr val="20253C"/>
                </a:solidFill>
                <a:latin typeface="Verdana"/>
                <a:cs typeface="Verdana"/>
              </a:rPr>
              <a:t>G</a:t>
            </a:r>
            <a:r>
              <a:rPr sz="2150" spc="-13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endParaRPr sz="21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99778" y="6368897"/>
            <a:ext cx="2550160" cy="353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50" spc="-114" dirty="0">
                <a:solidFill>
                  <a:srgbClr val="20253C"/>
                </a:solidFill>
                <a:latin typeface="Verdana"/>
                <a:cs typeface="Verdana"/>
              </a:rPr>
              <a:t>G</a:t>
            </a:r>
            <a:r>
              <a:rPr sz="2150" spc="-120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150" spc="-114" dirty="0">
                <a:solidFill>
                  <a:srgbClr val="20253C"/>
                </a:solidFill>
                <a:latin typeface="Verdana"/>
                <a:cs typeface="Verdana"/>
              </a:rPr>
              <a:t>GN</a:t>
            </a:r>
            <a:r>
              <a:rPr sz="2150" spc="-12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150" spc="-27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114" dirty="0">
                <a:solidFill>
                  <a:srgbClr val="20253C"/>
                </a:solidFill>
                <a:latin typeface="Verdana"/>
                <a:cs typeface="Verdana"/>
              </a:rPr>
              <a:t>D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U</a:t>
            </a:r>
            <a:r>
              <a:rPr sz="2150" spc="-229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70" dirty="0">
                <a:solidFill>
                  <a:srgbClr val="20253C"/>
                </a:solidFill>
                <a:latin typeface="Verdana"/>
                <a:cs typeface="Verdana"/>
              </a:rPr>
              <a:t>TE</a:t>
            </a:r>
            <a:r>
              <a:rPr sz="2150" spc="-65" dirty="0">
                <a:solidFill>
                  <a:srgbClr val="20253C"/>
                </a:solidFill>
                <a:latin typeface="Verdana"/>
                <a:cs typeface="Verdana"/>
              </a:rPr>
              <a:t>MP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endParaRPr sz="215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27464" y="3817622"/>
            <a:ext cx="2481072" cy="2474973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609600" y="2735579"/>
            <a:ext cx="2546985" cy="30480"/>
          </a:xfrm>
          <a:custGeom>
            <a:avLst/>
            <a:gdLst/>
            <a:ahLst/>
            <a:cxnLst/>
            <a:rect l="l" t="t" r="r" b="b"/>
            <a:pathLst>
              <a:path w="2546985" h="30480">
                <a:moveTo>
                  <a:pt x="2539619" y="0"/>
                </a:moveTo>
                <a:lnTo>
                  <a:pt x="6781" y="0"/>
                </a:lnTo>
                <a:lnTo>
                  <a:pt x="0" y="6731"/>
                </a:lnTo>
                <a:lnTo>
                  <a:pt x="0" y="23495"/>
                </a:lnTo>
                <a:lnTo>
                  <a:pt x="6781" y="30353"/>
                </a:lnTo>
                <a:lnTo>
                  <a:pt x="2539619" y="30353"/>
                </a:lnTo>
                <a:lnTo>
                  <a:pt x="2546477" y="23495"/>
                </a:lnTo>
                <a:lnTo>
                  <a:pt x="2546477" y="6731"/>
                </a:lnTo>
                <a:lnTo>
                  <a:pt x="2539619" y="0"/>
                </a:lnTo>
                <a:close/>
              </a:path>
            </a:pathLst>
          </a:custGeom>
          <a:solidFill>
            <a:srgbClr val="F9A3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95680" y="3132277"/>
            <a:ext cx="4367530" cy="10147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1000"/>
              </a:lnSpc>
              <a:spcBef>
                <a:spcPts val="75"/>
              </a:spcBef>
            </a:pP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M3aounin,</a:t>
            </a:r>
            <a:r>
              <a:rPr sz="215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comme</a:t>
            </a:r>
            <a:r>
              <a:rPr sz="2150" dirty="0">
                <a:solidFill>
                  <a:srgbClr val="20253C"/>
                </a:solidFill>
                <a:latin typeface="Verdana"/>
                <a:cs typeface="Verdana"/>
              </a:rPr>
              <a:t> son</a:t>
            </a:r>
            <a:r>
              <a:rPr sz="2150" spc="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20" dirty="0">
                <a:solidFill>
                  <a:srgbClr val="20253C"/>
                </a:solidFill>
                <a:latin typeface="Verdana"/>
                <a:cs typeface="Verdana"/>
              </a:rPr>
              <a:t>nom </a:t>
            </a:r>
            <a:r>
              <a:rPr sz="2150" spc="-1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140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2150" spc="-114" dirty="0">
                <a:solidFill>
                  <a:srgbClr val="20253C"/>
                </a:solidFill>
                <a:latin typeface="Verdana"/>
                <a:cs typeface="Verdana"/>
              </a:rPr>
              <a:t>’</a:t>
            </a:r>
            <a:r>
              <a:rPr sz="2150" spc="-140" dirty="0">
                <a:solidFill>
                  <a:srgbClr val="20253C"/>
                </a:solidFill>
                <a:latin typeface="Verdana"/>
                <a:cs typeface="Verdana"/>
              </a:rPr>
              <a:t>i</a:t>
            </a:r>
            <a:r>
              <a:rPr sz="2150" spc="-125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2150" spc="-105" dirty="0">
                <a:solidFill>
                  <a:srgbClr val="20253C"/>
                </a:solidFill>
                <a:latin typeface="Verdana"/>
                <a:cs typeface="Verdana"/>
              </a:rPr>
              <a:t>d</a:t>
            </a:r>
            <a:r>
              <a:rPr sz="2150" spc="-140" dirty="0">
                <a:solidFill>
                  <a:srgbClr val="20253C"/>
                </a:solidFill>
                <a:latin typeface="Verdana"/>
                <a:cs typeface="Verdana"/>
              </a:rPr>
              <a:t>i</a:t>
            </a:r>
            <a:r>
              <a:rPr sz="2150" spc="-120" dirty="0">
                <a:solidFill>
                  <a:srgbClr val="20253C"/>
                </a:solidFill>
                <a:latin typeface="Verdana"/>
                <a:cs typeface="Verdana"/>
              </a:rPr>
              <a:t>q</a:t>
            </a:r>
            <a:r>
              <a:rPr sz="2150" spc="-125" dirty="0">
                <a:solidFill>
                  <a:srgbClr val="20253C"/>
                </a:solidFill>
                <a:latin typeface="Verdana"/>
                <a:cs typeface="Verdana"/>
              </a:rPr>
              <a:t>u</a:t>
            </a:r>
            <a:r>
              <a:rPr sz="2150" spc="-12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,</a:t>
            </a:r>
            <a:r>
              <a:rPr sz="2150" spc="-14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95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150" spc="-105" dirty="0">
                <a:solidFill>
                  <a:srgbClr val="20253C"/>
                </a:solidFill>
                <a:latin typeface="Verdana"/>
                <a:cs typeface="Verdana"/>
              </a:rPr>
              <a:t>’</a:t>
            </a:r>
            <a:r>
              <a:rPr sz="2150" spc="-10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150" spc="-95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t</a:t>
            </a:r>
            <a:r>
              <a:rPr sz="2150" spc="-9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250" dirty="0">
                <a:solidFill>
                  <a:srgbClr val="20253C"/>
                </a:solidFill>
                <a:latin typeface="Verdana"/>
                <a:cs typeface="Verdana"/>
              </a:rPr>
              <a:t>u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2150" spc="-19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45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150" spc="-40" dirty="0">
                <a:solidFill>
                  <a:srgbClr val="20253C"/>
                </a:solidFill>
                <a:latin typeface="Verdana"/>
                <a:cs typeface="Verdana"/>
              </a:rPr>
              <a:t>o</a:t>
            </a:r>
            <a:r>
              <a:rPr sz="2150" spc="-45" dirty="0">
                <a:solidFill>
                  <a:srgbClr val="20253C"/>
                </a:solidFill>
                <a:latin typeface="Verdana"/>
                <a:cs typeface="Verdana"/>
              </a:rPr>
              <a:t>nc</a:t>
            </a:r>
            <a:r>
              <a:rPr sz="2150" spc="-40" dirty="0">
                <a:solidFill>
                  <a:srgbClr val="20253C"/>
                </a:solidFill>
                <a:latin typeface="Verdana"/>
                <a:cs typeface="Verdana"/>
              </a:rPr>
              <a:t>ep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t</a:t>
            </a:r>
            <a:r>
              <a:rPr sz="2150" spc="-5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135" dirty="0">
                <a:solidFill>
                  <a:srgbClr val="20253C"/>
                </a:solidFill>
                <a:latin typeface="Verdana"/>
                <a:cs typeface="Verdana"/>
              </a:rPr>
              <a:t>q</a:t>
            </a:r>
            <a:r>
              <a:rPr sz="2150" spc="-140" dirty="0">
                <a:solidFill>
                  <a:srgbClr val="20253C"/>
                </a:solidFill>
                <a:latin typeface="Verdana"/>
                <a:cs typeface="Verdana"/>
              </a:rPr>
              <a:t>u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i</a:t>
            </a:r>
            <a:r>
              <a:rPr sz="2150" spc="-18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55" dirty="0">
                <a:solidFill>
                  <a:srgbClr val="20253C"/>
                </a:solidFill>
                <a:latin typeface="Verdana"/>
                <a:cs typeface="Verdana"/>
              </a:rPr>
              <a:t>v</a:t>
            </a:r>
            <a:r>
              <a:rPr sz="2150" spc="-60" dirty="0">
                <a:solidFill>
                  <a:srgbClr val="20253C"/>
                </a:solidFill>
                <a:latin typeface="Verdana"/>
                <a:cs typeface="Verdana"/>
              </a:rPr>
              <a:t>is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e  </a:t>
            </a:r>
            <a:r>
              <a:rPr sz="2150" spc="-10" dirty="0">
                <a:solidFill>
                  <a:srgbClr val="20253C"/>
                </a:solidFill>
                <a:latin typeface="Verdana"/>
                <a:cs typeface="Verdana"/>
              </a:rPr>
              <a:t>la</a:t>
            </a:r>
            <a:r>
              <a:rPr sz="2150" spc="16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30" dirty="0">
                <a:solidFill>
                  <a:srgbClr val="20253C"/>
                </a:solidFill>
                <a:latin typeface="Verdana"/>
                <a:cs typeface="Verdana"/>
              </a:rPr>
              <a:t>solidarité</a:t>
            </a:r>
            <a:r>
              <a:rPr sz="2150" spc="19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et</a:t>
            </a:r>
            <a:r>
              <a:rPr sz="2150" spc="16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10" dirty="0">
                <a:solidFill>
                  <a:srgbClr val="20253C"/>
                </a:solidFill>
                <a:latin typeface="Verdana"/>
                <a:cs typeface="Verdana"/>
              </a:rPr>
              <a:t>le</a:t>
            </a:r>
            <a:r>
              <a:rPr sz="2150" spc="17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spc="-50" dirty="0">
                <a:solidFill>
                  <a:srgbClr val="20253C"/>
                </a:solidFill>
                <a:latin typeface="Verdana"/>
                <a:cs typeface="Verdana"/>
              </a:rPr>
              <a:t>regroupement</a:t>
            </a:r>
            <a:endParaRPr sz="21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5680" y="4123182"/>
            <a:ext cx="4369435" cy="10122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0899"/>
              </a:lnSpc>
              <a:spcBef>
                <a:spcPts val="75"/>
              </a:spcBef>
            </a:pPr>
            <a:r>
              <a:rPr sz="2150" dirty="0">
                <a:solidFill>
                  <a:srgbClr val="20253C"/>
                </a:solidFill>
                <a:latin typeface="Verdana"/>
                <a:cs typeface="Verdana"/>
              </a:rPr>
              <a:t>des </a:t>
            </a:r>
            <a:r>
              <a:rPr sz="2150" spc="-30" dirty="0">
                <a:solidFill>
                  <a:srgbClr val="20253C"/>
                </a:solidFill>
                <a:latin typeface="Verdana"/>
                <a:cs typeface="Verdana"/>
              </a:rPr>
              <a:t>professionnels 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dans un </a:t>
            </a:r>
            <a:r>
              <a:rPr sz="2150" spc="-15" dirty="0">
                <a:solidFill>
                  <a:srgbClr val="20253C"/>
                </a:solidFill>
                <a:latin typeface="Verdana"/>
                <a:cs typeface="Verdana"/>
              </a:rPr>
              <a:t>seul </a:t>
            </a:r>
            <a:r>
              <a:rPr sz="2150" spc="-74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150" dirty="0">
                <a:solidFill>
                  <a:srgbClr val="20253C"/>
                </a:solidFill>
                <a:latin typeface="Verdana"/>
                <a:cs typeface="Verdana"/>
              </a:rPr>
              <a:t>et </a:t>
            </a:r>
            <a:r>
              <a:rPr sz="2150" spc="-10" dirty="0">
                <a:solidFill>
                  <a:srgbClr val="20253C"/>
                </a:solidFill>
                <a:latin typeface="Verdana"/>
                <a:cs typeface="Verdana"/>
              </a:rPr>
              <a:t>unique </a:t>
            </a:r>
            <a:r>
              <a:rPr sz="2150" spc="-5" dirty="0">
                <a:solidFill>
                  <a:srgbClr val="20253C"/>
                </a:solidFill>
                <a:latin typeface="Verdana"/>
                <a:cs typeface="Verdana"/>
              </a:rPr>
              <a:t>but, </a:t>
            </a:r>
            <a:r>
              <a:rPr lang="fr-FR" sz="2150" spc="-10" dirty="0" smtClean="0">
                <a:solidFill>
                  <a:srgbClr val="20253C"/>
                </a:solidFill>
                <a:latin typeface="Verdana"/>
                <a:cs typeface="Verdana"/>
              </a:rPr>
              <a:t>faciliter la vie des adhérents.</a:t>
            </a:r>
            <a:endParaRPr sz="2150" dirty="0">
              <a:latin typeface="Verdana"/>
              <a:cs typeface="Verdan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95680" y="1111453"/>
            <a:ext cx="4147820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7409"/>
              </a:lnSpc>
              <a:spcBef>
                <a:spcPts val="105"/>
              </a:spcBef>
            </a:pPr>
            <a:r>
              <a:rPr sz="6250" spc="-365" dirty="0"/>
              <a:t>M3</a:t>
            </a:r>
            <a:r>
              <a:rPr sz="6250" spc="-370" dirty="0"/>
              <a:t>A</a:t>
            </a:r>
            <a:r>
              <a:rPr sz="6250" spc="-365" dirty="0"/>
              <a:t>O</a:t>
            </a:r>
            <a:r>
              <a:rPr sz="6250" spc="-370" dirty="0"/>
              <a:t>U</a:t>
            </a:r>
            <a:r>
              <a:rPr sz="6250" spc="-360" dirty="0"/>
              <a:t>N</a:t>
            </a:r>
            <a:r>
              <a:rPr sz="6250" spc="-375" dirty="0"/>
              <a:t>I</a:t>
            </a:r>
            <a:r>
              <a:rPr sz="6250" dirty="0"/>
              <a:t>N</a:t>
            </a:r>
            <a:endParaRPr sz="6250"/>
          </a:p>
          <a:p>
            <a:pPr marL="12700">
              <a:lnSpc>
                <a:spcPts val="4110"/>
              </a:lnSpc>
            </a:pPr>
            <a:r>
              <a:rPr sz="3500" spc="-15" dirty="0"/>
              <a:t>CONCEPT</a:t>
            </a:r>
            <a:endParaRPr sz="3500"/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40423" y="588269"/>
            <a:ext cx="2481072" cy="247649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40423" y="3817622"/>
            <a:ext cx="2481072" cy="24749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423900" cy="7560309"/>
          </a:xfrm>
          <a:custGeom>
            <a:avLst/>
            <a:gdLst/>
            <a:ahLst/>
            <a:cxnLst/>
            <a:rect l="l" t="t" r="r" b="b"/>
            <a:pathLst>
              <a:path w="13423900" h="7560309">
                <a:moveTo>
                  <a:pt x="0" y="7560259"/>
                </a:moveTo>
                <a:lnTo>
                  <a:pt x="13423391" y="7560259"/>
                </a:lnTo>
                <a:lnTo>
                  <a:pt x="13423391" y="0"/>
                </a:lnTo>
                <a:lnTo>
                  <a:pt x="0" y="0"/>
                </a:lnTo>
                <a:lnTo>
                  <a:pt x="0" y="7560259"/>
                </a:lnTo>
                <a:close/>
              </a:path>
            </a:pathLst>
          </a:custGeom>
          <a:solidFill>
            <a:srgbClr val="C5B4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9575" y="4550664"/>
            <a:ext cx="2520950" cy="34925"/>
          </a:xfrm>
          <a:custGeom>
            <a:avLst/>
            <a:gdLst/>
            <a:ahLst/>
            <a:cxnLst/>
            <a:rect l="l" t="t" r="r" b="b"/>
            <a:pathLst>
              <a:path w="2520950" h="34925">
                <a:moveTo>
                  <a:pt x="2512822" y="0"/>
                </a:moveTo>
                <a:lnTo>
                  <a:pt x="7632" y="0"/>
                </a:lnTo>
                <a:lnTo>
                  <a:pt x="0" y="7747"/>
                </a:lnTo>
                <a:lnTo>
                  <a:pt x="0" y="27050"/>
                </a:lnTo>
                <a:lnTo>
                  <a:pt x="7632" y="34798"/>
                </a:lnTo>
                <a:lnTo>
                  <a:pt x="2512822" y="34798"/>
                </a:lnTo>
                <a:lnTo>
                  <a:pt x="2520441" y="27050"/>
                </a:lnTo>
                <a:lnTo>
                  <a:pt x="2520441" y="7747"/>
                </a:lnTo>
                <a:lnTo>
                  <a:pt x="2512822" y="0"/>
                </a:lnTo>
                <a:close/>
              </a:path>
            </a:pathLst>
          </a:custGeom>
          <a:solidFill>
            <a:srgbClr val="F9A3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11768" cy="19811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256275"/>
            <a:ext cx="3729228" cy="230428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4508" y="2707081"/>
            <a:ext cx="5054042" cy="16677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8395"/>
              </a:lnSpc>
              <a:spcBef>
                <a:spcPts val="105"/>
              </a:spcBef>
            </a:pPr>
            <a:r>
              <a:rPr sz="7050" spc="-445" dirty="0" smtClean="0"/>
              <a:t>AVANTAGE</a:t>
            </a:r>
            <a:r>
              <a:rPr lang="fr-FR" sz="7050" spc="-445" dirty="0"/>
              <a:t>S</a:t>
            </a:r>
            <a:endParaRPr sz="7050" dirty="0"/>
          </a:p>
          <a:p>
            <a:pPr marL="12700">
              <a:lnSpc>
                <a:spcPts val="4495"/>
              </a:lnSpc>
            </a:pPr>
            <a:r>
              <a:rPr sz="3800" spc="-245" dirty="0"/>
              <a:t>D</a:t>
            </a:r>
            <a:r>
              <a:rPr sz="3800" dirty="0"/>
              <a:t>U</a:t>
            </a:r>
            <a:r>
              <a:rPr sz="3800" spc="-835" dirty="0"/>
              <a:t> </a:t>
            </a:r>
            <a:r>
              <a:rPr sz="3800" spc="-365" dirty="0"/>
              <a:t>C</a:t>
            </a:r>
            <a:r>
              <a:rPr sz="3800" spc="-355" dirty="0"/>
              <a:t>AS</a:t>
            </a:r>
            <a:r>
              <a:rPr sz="3800" spc="-360" dirty="0"/>
              <a:t>HB</a:t>
            </a:r>
            <a:r>
              <a:rPr sz="3800" spc="-355" dirty="0"/>
              <a:t>A</a:t>
            </a:r>
            <a:r>
              <a:rPr sz="3800" spc="-365" dirty="0"/>
              <a:t>C</a:t>
            </a:r>
            <a:r>
              <a:rPr sz="3800" dirty="0"/>
              <a:t>K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10171" y="644651"/>
            <a:ext cx="6472428" cy="66065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455" y="2293619"/>
            <a:ext cx="2241550" cy="30480"/>
          </a:xfrm>
          <a:custGeom>
            <a:avLst/>
            <a:gdLst/>
            <a:ahLst/>
            <a:cxnLst/>
            <a:rect l="l" t="t" r="r" b="b"/>
            <a:pathLst>
              <a:path w="2241550" h="30480">
                <a:moveTo>
                  <a:pt x="2234438" y="0"/>
                </a:moveTo>
                <a:lnTo>
                  <a:pt x="6781" y="0"/>
                </a:lnTo>
                <a:lnTo>
                  <a:pt x="0" y="6730"/>
                </a:lnTo>
                <a:lnTo>
                  <a:pt x="0" y="23494"/>
                </a:lnTo>
                <a:lnTo>
                  <a:pt x="6781" y="30225"/>
                </a:lnTo>
                <a:lnTo>
                  <a:pt x="2234438" y="30225"/>
                </a:lnTo>
                <a:lnTo>
                  <a:pt x="2241296" y="23494"/>
                </a:lnTo>
                <a:lnTo>
                  <a:pt x="2241296" y="6730"/>
                </a:lnTo>
                <a:lnTo>
                  <a:pt x="2234438" y="0"/>
                </a:lnTo>
                <a:close/>
              </a:path>
            </a:pathLst>
          </a:custGeom>
          <a:solidFill>
            <a:srgbClr val="F9A3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61466" y="2622321"/>
            <a:ext cx="7117715" cy="4371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560">
              <a:lnSpc>
                <a:spcPct val="114100"/>
              </a:lnSpc>
              <a:spcBef>
                <a:spcPts val="100"/>
              </a:spcBef>
            </a:pPr>
            <a:r>
              <a:rPr sz="1900" spc="-60" dirty="0">
                <a:solidFill>
                  <a:srgbClr val="20253C"/>
                </a:solidFill>
                <a:latin typeface="Verdana"/>
                <a:cs typeface="Verdana"/>
              </a:rPr>
              <a:t>Nous</a:t>
            </a:r>
            <a:r>
              <a:rPr sz="1900" spc="-19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80" dirty="0">
                <a:solidFill>
                  <a:srgbClr val="20253C"/>
                </a:solidFill>
                <a:latin typeface="Verdana"/>
                <a:cs typeface="Verdana"/>
              </a:rPr>
              <a:t>couvrons</a:t>
            </a:r>
            <a:r>
              <a:rPr sz="1900" spc="-21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80" dirty="0">
                <a:solidFill>
                  <a:srgbClr val="20253C"/>
                </a:solidFill>
                <a:latin typeface="Verdana"/>
                <a:cs typeface="Verdana"/>
              </a:rPr>
              <a:t>une</a:t>
            </a:r>
            <a:r>
              <a:rPr sz="1900" spc="-22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105" dirty="0">
                <a:solidFill>
                  <a:srgbClr val="20253C"/>
                </a:solidFill>
                <a:latin typeface="Verdana"/>
                <a:cs typeface="Verdana"/>
              </a:rPr>
              <a:t>multitude</a:t>
            </a:r>
            <a:r>
              <a:rPr sz="1900" spc="-22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45" dirty="0">
                <a:solidFill>
                  <a:srgbClr val="20253C"/>
                </a:solidFill>
                <a:latin typeface="Verdana"/>
                <a:cs typeface="Verdana"/>
              </a:rPr>
              <a:t>de</a:t>
            </a:r>
            <a:r>
              <a:rPr sz="1900" spc="-16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80" dirty="0">
                <a:solidFill>
                  <a:srgbClr val="20253C"/>
                </a:solidFill>
                <a:latin typeface="Verdana"/>
                <a:cs typeface="Verdana"/>
              </a:rPr>
              <a:t>domaines</a:t>
            </a:r>
            <a:r>
              <a:rPr sz="1900" spc="-18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85" dirty="0">
                <a:solidFill>
                  <a:srgbClr val="20253C"/>
                </a:solidFill>
                <a:latin typeface="Verdana"/>
                <a:cs typeface="Verdana"/>
              </a:rPr>
              <a:t>indispensables</a:t>
            </a:r>
            <a:r>
              <a:rPr sz="1900" spc="-204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25" dirty="0">
                <a:solidFill>
                  <a:srgbClr val="20253C"/>
                </a:solidFill>
                <a:latin typeface="Verdana"/>
                <a:cs typeface="Verdana"/>
              </a:rPr>
              <a:t>dans </a:t>
            </a:r>
            <a:r>
              <a:rPr sz="1900" spc="-65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60" dirty="0">
                <a:solidFill>
                  <a:srgbClr val="20253C"/>
                </a:solidFill>
                <a:latin typeface="Verdana"/>
                <a:cs typeface="Verdana"/>
              </a:rPr>
              <a:t>le</a:t>
            </a:r>
            <a:r>
              <a:rPr sz="1900" spc="-25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135" dirty="0">
                <a:solidFill>
                  <a:srgbClr val="20253C"/>
                </a:solidFill>
                <a:latin typeface="Verdana"/>
                <a:cs typeface="Verdana"/>
              </a:rPr>
              <a:t>quotidien,</a:t>
            </a:r>
            <a:r>
              <a:rPr sz="1900" spc="-24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85" dirty="0">
                <a:solidFill>
                  <a:srgbClr val="20253C"/>
                </a:solidFill>
                <a:latin typeface="Verdana"/>
                <a:cs typeface="Verdana"/>
              </a:rPr>
              <a:t>mais</a:t>
            </a:r>
            <a:r>
              <a:rPr sz="1900" spc="-22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95" dirty="0">
                <a:solidFill>
                  <a:srgbClr val="20253C"/>
                </a:solidFill>
                <a:latin typeface="Verdana"/>
                <a:cs typeface="Verdana"/>
              </a:rPr>
              <a:t>aussi</a:t>
            </a:r>
            <a:r>
              <a:rPr sz="1900" spc="-27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90" dirty="0">
                <a:solidFill>
                  <a:srgbClr val="20253C"/>
                </a:solidFill>
                <a:latin typeface="Verdana"/>
                <a:cs typeface="Verdana"/>
              </a:rPr>
              <a:t>les</a:t>
            </a:r>
            <a:r>
              <a:rPr sz="1900" spc="-254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110" dirty="0">
                <a:solidFill>
                  <a:srgbClr val="20253C"/>
                </a:solidFill>
                <a:latin typeface="Verdana"/>
                <a:cs typeface="Verdana"/>
              </a:rPr>
              <a:t>loisirs</a:t>
            </a:r>
            <a:r>
              <a:rPr sz="1900" spc="-229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60" dirty="0">
                <a:solidFill>
                  <a:srgbClr val="20253C"/>
                </a:solidFill>
                <a:latin typeface="Verdana"/>
                <a:cs typeface="Verdana"/>
              </a:rPr>
              <a:t>et</a:t>
            </a:r>
            <a:r>
              <a:rPr sz="1900" spc="-25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90" dirty="0">
                <a:solidFill>
                  <a:srgbClr val="20253C"/>
                </a:solidFill>
                <a:latin typeface="Verdana"/>
                <a:cs typeface="Verdana"/>
              </a:rPr>
              <a:t>les</a:t>
            </a:r>
            <a:r>
              <a:rPr sz="1900" spc="-254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100" dirty="0">
                <a:solidFill>
                  <a:srgbClr val="20253C"/>
                </a:solidFill>
                <a:latin typeface="Verdana"/>
                <a:cs typeface="Verdana"/>
              </a:rPr>
              <a:t>grosses</a:t>
            </a:r>
            <a:r>
              <a:rPr sz="1900" spc="-204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100" dirty="0">
                <a:solidFill>
                  <a:srgbClr val="20253C"/>
                </a:solidFill>
                <a:latin typeface="Verdana"/>
                <a:cs typeface="Verdana"/>
              </a:rPr>
              <a:t>dépenses</a:t>
            </a:r>
            <a:r>
              <a:rPr sz="1900" spc="-20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15" dirty="0">
                <a:solidFill>
                  <a:srgbClr val="20253C"/>
                </a:solidFill>
                <a:latin typeface="Verdana"/>
                <a:cs typeface="Verdana"/>
              </a:rPr>
              <a:t>comme </a:t>
            </a:r>
            <a:r>
              <a:rPr sz="1900" spc="-65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35" dirty="0">
                <a:solidFill>
                  <a:srgbClr val="20253C"/>
                </a:solidFill>
                <a:latin typeface="Verdana"/>
                <a:cs typeface="Verdana"/>
              </a:rPr>
              <a:t>la </a:t>
            </a:r>
            <a:r>
              <a:rPr sz="1900" spc="-125" dirty="0">
                <a:solidFill>
                  <a:srgbClr val="20253C"/>
                </a:solidFill>
                <a:latin typeface="Verdana"/>
                <a:cs typeface="Verdana"/>
              </a:rPr>
              <a:t>santé, </a:t>
            </a:r>
            <a:r>
              <a:rPr sz="1900" spc="-60" dirty="0">
                <a:solidFill>
                  <a:srgbClr val="20253C"/>
                </a:solidFill>
                <a:latin typeface="Verdana"/>
                <a:cs typeface="Verdana"/>
              </a:rPr>
              <a:t>le </a:t>
            </a:r>
            <a:r>
              <a:rPr sz="1900" spc="-140" dirty="0">
                <a:solidFill>
                  <a:srgbClr val="20253C"/>
                </a:solidFill>
                <a:latin typeface="Verdana"/>
                <a:cs typeface="Verdana"/>
              </a:rPr>
              <a:t>divertissement, </a:t>
            </a:r>
            <a:r>
              <a:rPr lang="fr-FR" sz="1900" spc="-140" dirty="0" smtClean="0">
                <a:solidFill>
                  <a:srgbClr val="20253C"/>
                </a:solidFill>
                <a:latin typeface="Verdana"/>
                <a:cs typeface="Verdana"/>
              </a:rPr>
              <a:t>l’</a:t>
            </a:r>
            <a:r>
              <a:rPr sz="1900" spc="-120" dirty="0" smtClean="0">
                <a:solidFill>
                  <a:srgbClr val="20253C"/>
                </a:solidFill>
                <a:latin typeface="Verdana"/>
                <a:cs typeface="Verdana"/>
              </a:rPr>
              <a:t>assurance,</a:t>
            </a:r>
            <a:r>
              <a:rPr lang="fr-FR" sz="1900" spc="-120" dirty="0" smtClean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lang="fr-FR" sz="1900" spc="-40" dirty="0" smtClean="0">
                <a:solidFill>
                  <a:srgbClr val="20253C"/>
                </a:solidFill>
                <a:latin typeface="Verdana"/>
                <a:cs typeface="Verdana"/>
              </a:rPr>
              <a:t>la </a:t>
            </a:r>
            <a:r>
              <a:rPr lang="fr-FR" sz="1900" spc="-130" dirty="0" smtClean="0">
                <a:solidFill>
                  <a:srgbClr val="20253C"/>
                </a:solidFill>
                <a:latin typeface="Verdana"/>
                <a:cs typeface="Verdana"/>
              </a:rPr>
              <a:t>restauration,</a:t>
            </a:r>
            <a:r>
              <a:rPr sz="1900" spc="-120" dirty="0" smtClean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60" dirty="0">
                <a:solidFill>
                  <a:srgbClr val="20253C"/>
                </a:solidFill>
                <a:latin typeface="Verdana"/>
                <a:cs typeface="Verdana"/>
              </a:rPr>
              <a:t>le </a:t>
            </a:r>
            <a:r>
              <a:rPr sz="1900" spc="-105" dirty="0" smtClean="0">
                <a:solidFill>
                  <a:srgbClr val="20253C"/>
                </a:solidFill>
                <a:latin typeface="Verdana"/>
                <a:cs typeface="Verdana"/>
              </a:rPr>
              <a:t>carburant</a:t>
            </a:r>
            <a:r>
              <a:rPr lang="fr-FR" sz="1900" spc="-130" dirty="0" smtClean="0">
                <a:solidFill>
                  <a:srgbClr val="20253C"/>
                </a:solidFill>
                <a:latin typeface="Verdana"/>
                <a:cs typeface="Verdana"/>
              </a:rPr>
              <a:t>, le pneumatique et la vidange.</a:t>
            </a:r>
            <a:endParaRPr lang="fr-FR" sz="1900" spc="-130" dirty="0">
              <a:solidFill>
                <a:srgbClr val="20253C"/>
              </a:solidFill>
              <a:latin typeface="Verdana"/>
              <a:cs typeface="Verdana"/>
            </a:endParaRPr>
          </a:p>
          <a:p>
            <a:pPr marL="12700" marR="35560">
              <a:lnSpc>
                <a:spcPct val="114100"/>
              </a:lnSpc>
              <a:spcBef>
                <a:spcPts val="100"/>
              </a:spcBef>
            </a:pPr>
            <a:endParaRPr lang="fr-FR" sz="1900" spc="-215" dirty="0">
              <a:solidFill>
                <a:srgbClr val="20253C"/>
              </a:solidFill>
              <a:latin typeface="Verdana"/>
              <a:cs typeface="Verdana"/>
            </a:endParaRPr>
          </a:p>
          <a:p>
            <a:pPr marL="12700" marR="35560" algn="just">
              <a:lnSpc>
                <a:spcPct val="114100"/>
              </a:lnSpc>
              <a:spcBef>
                <a:spcPts val="100"/>
              </a:spcBef>
            </a:pPr>
            <a:r>
              <a:rPr sz="1900" spc="-60" dirty="0" smtClean="0">
                <a:solidFill>
                  <a:srgbClr val="20253C"/>
                </a:solidFill>
                <a:latin typeface="Verdana"/>
                <a:cs typeface="Verdana"/>
              </a:rPr>
              <a:t>Nous </a:t>
            </a:r>
            <a:r>
              <a:rPr sz="1900" spc="-80" dirty="0">
                <a:solidFill>
                  <a:srgbClr val="20253C"/>
                </a:solidFill>
                <a:latin typeface="Verdana"/>
                <a:cs typeface="Verdana"/>
              </a:rPr>
              <a:t>opérons </a:t>
            </a:r>
            <a:r>
              <a:rPr sz="1900" spc="-60" dirty="0">
                <a:solidFill>
                  <a:srgbClr val="20253C"/>
                </a:solidFill>
                <a:latin typeface="Verdana"/>
                <a:cs typeface="Verdana"/>
              </a:rPr>
              <a:t>dans </a:t>
            </a:r>
            <a:r>
              <a:rPr sz="1900" spc="-65" dirty="0">
                <a:solidFill>
                  <a:srgbClr val="20253C"/>
                </a:solidFill>
                <a:latin typeface="Verdana"/>
                <a:cs typeface="Verdana"/>
              </a:rPr>
              <a:t>un </a:t>
            </a:r>
            <a:r>
              <a:rPr sz="1900" spc="-55" dirty="0">
                <a:solidFill>
                  <a:srgbClr val="20253C"/>
                </a:solidFill>
                <a:latin typeface="Verdana"/>
                <a:cs typeface="Verdana"/>
              </a:rPr>
              <a:t>cadre social et </a:t>
            </a:r>
            <a:r>
              <a:rPr sz="1900" spc="-85" dirty="0">
                <a:solidFill>
                  <a:srgbClr val="20253C"/>
                </a:solidFill>
                <a:latin typeface="Verdana"/>
                <a:cs typeface="Verdana"/>
              </a:rPr>
              <a:t>solidaire </a:t>
            </a:r>
            <a:r>
              <a:rPr sz="1900" spc="-25" dirty="0">
                <a:solidFill>
                  <a:srgbClr val="20253C"/>
                </a:solidFill>
                <a:latin typeface="Verdana"/>
                <a:cs typeface="Verdana"/>
              </a:rPr>
              <a:t>pour </a:t>
            </a:r>
            <a:r>
              <a:rPr sz="1900" spc="-2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80" dirty="0">
                <a:solidFill>
                  <a:srgbClr val="20253C"/>
                </a:solidFill>
                <a:latin typeface="Verdana"/>
                <a:cs typeface="Verdana"/>
              </a:rPr>
              <a:t>encourager les </a:t>
            </a:r>
            <a:r>
              <a:rPr sz="1900" spc="-85" dirty="0">
                <a:solidFill>
                  <a:srgbClr val="20253C"/>
                </a:solidFill>
                <a:latin typeface="Verdana"/>
                <a:cs typeface="Verdana"/>
              </a:rPr>
              <a:t>professionnels </a:t>
            </a:r>
            <a:r>
              <a:rPr sz="1900" spc="-45" dirty="0">
                <a:solidFill>
                  <a:srgbClr val="20253C"/>
                </a:solidFill>
                <a:latin typeface="Verdana"/>
                <a:cs typeface="Verdana"/>
              </a:rPr>
              <a:t>de </a:t>
            </a:r>
            <a:r>
              <a:rPr sz="1900" spc="-80" dirty="0">
                <a:solidFill>
                  <a:srgbClr val="20253C"/>
                </a:solidFill>
                <a:latin typeface="Verdana"/>
                <a:cs typeface="Verdana"/>
              </a:rPr>
              <a:t>bénéﬁcier </a:t>
            </a:r>
            <a:r>
              <a:rPr sz="1900" spc="-95" dirty="0">
                <a:solidFill>
                  <a:srgbClr val="20253C"/>
                </a:solidFill>
                <a:latin typeface="Verdana"/>
                <a:cs typeface="Verdana"/>
              </a:rPr>
              <a:t>d’une </a:t>
            </a:r>
            <a:r>
              <a:rPr sz="1900" spc="-20" dirty="0">
                <a:solidFill>
                  <a:srgbClr val="20253C"/>
                </a:solidFill>
                <a:latin typeface="Verdana"/>
                <a:cs typeface="Verdana"/>
              </a:rPr>
              <a:t>assurance </a:t>
            </a:r>
            <a:r>
              <a:rPr sz="1900" spc="-1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100" dirty="0">
                <a:solidFill>
                  <a:srgbClr val="20253C"/>
                </a:solidFill>
                <a:latin typeface="Verdana"/>
                <a:cs typeface="Verdana"/>
              </a:rPr>
              <a:t>auto,</a:t>
            </a:r>
            <a:r>
              <a:rPr sz="1900" spc="-27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130" dirty="0">
                <a:solidFill>
                  <a:srgbClr val="20253C"/>
                </a:solidFill>
                <a:latin typeface="Verdana"/>
                <a:cs typeface="Verdana"/>
              </a:rPr>
              <a:t>AT,</a:t>
            </a:r>
            <a:r>
              <a:rPr sz="1900" spc="-29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125" dirty="0">
                <a:solidFill>
                  <a:srgbClr val="20253C"/>
                </a:solidFill>
                <a:latin typeface="Verdana"/>
                <a:cs typeface="Verdana"/>
              </a:rPr>
              <a:t>MRP,</a:t>
            </a:r>
            <a:r>
              <a:rPr sz="1900" spc="-28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75" dirty="0">
                <a:solidFill>
                  <a:srgbClr val="20253C"/>
                </a:solidFill>
                <a:latin typeface="Verdana"/>
                <a:cs typeface="Verdana"/>
              </a:rPr>
              <a:t>une</a:t>
            </a:r>
            <a:r>
              <a:rPr sz="1900" spc="-22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85" dirty="0">
                <a:solidFill>
                  <a:srgbClr val="20253C"/>
                </a:solidFill>
                <a:latin typeface="Verdana"/>
                <a:cs typeface="Verdana"/>
              </a:rPr>
              <a:t>assurance</a:t>
            </a:r>
            <a:r>
              <a:rPr sz="1900" spc="-14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75" dirty="0">
                <a:solidFill>
                  <a:srgbClr val="20253C"/>
                </a:solidFill>
                <a:latin typeface="Verdana"/>
                <a:cs typeface="Verdana"/>
              </a:rPr>
              <a:t>santé</a:t>
            </a:r>
            <a:r>
              <a:rPr sz="1900" spc="-19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100" dirty="0">
                <a:solidFill>
                  <a:srgbClr val="20253C"/>
                </a:solidFill>
                <a:latin typeface="Verdana"/>
                <a:cs typeface="Verdana"/>
              </a:rPr>
              <a:t>complémentaire,</a:t>
            </a:r>
            <a:r>
              <a:rPr sz="1900" spc="-21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65" dirty="0">
                <a:solidFill>
                  <a:srgbClr val="20253C"/>
                </a:solidFill>
                <a:latin typeface="Verdana"/>
                <a:cs typeface="Verdana"/>
              </a:rPr>
              <a:t>faire</a:t>
            </a:r>
            <a:r>
              <a:rPr sz="1900" spc="-17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25" dirty="0">
                <a:solidFill>
                  <a:srgbClr val="20253C"/>
                </a:solidFill>
                <a:latin typeface="Verdana"/>
                <a:cs typeface="Verdana"/>
              </a:rPr>
              <a:t>des </a:t>
            </a:r>
            <a:r>
              <a:rPr sz="1900" spc="-65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95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1900" spc="-90" dirty="0">
                <a:solidFill>
                  <a:srgbClr val="20253C"/>
                </a:solidFill>
                <a:latin typeface="Verdana"/>
                <a:cs typeface="Verdana"/>
              </a:rPr>
              <a:t>ou</a:t>
            </a:r>
            <a:r>
              <a:rPr sz="1900" spc="-95" dirty="0">
                <a:solidFill>
                  <a:srgbClr val="20253C"/>
                </a:solidFill>
                <a:latin typeface="Verdana"/>
                <a:cs typeface="Verdana"/>
              </a:rPr>
              <a:t>rs</a:t>
            </a:r>
            <a:r>
              <a:rPr sz="1900" spc="-9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1900" spc="-5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1900" spc="-16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95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1900" spc="-90" dirty="0">
                <a:solidFill>
                  <a:srgbClr val="20253C"/>
                </a:solidFill>
                <a:latin typeface="Verdana"/>
                <a:cs typeface="Verdana"/>
              </a:rPr>
              <a:t>he</a:t>
            </a:r>
            <a:r>
              <a:rPr sz="1900" spc="-5" dirty="0">
                <a:solidFill>
                  <a:srgbClr val="20253C"/>
                </a:solidFill>
                <a:latin typeface="Verdana"/>
                <a:cs typeface="Verdana"/>
              </a:rPr>
              <a:t>z</a:t>
            </a:r>
            <a:r>
              <a:rPr sz="1900" spc="-18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90" dirty="0">
                <a:solidFill>
                  <a:srgbClr val="20253C"/>
                </a:solidFill>
                <a:latin typeface="Verdana"/>
                <a:cs typeface="Verdana"/>
              </a:rPr>
              <a:t>no</a:t>
            </a:r>
            <a:r>
              <a:rPr sz="1900" spc="-5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1900" spc="-19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95" dirty="0">
                <a:solidFill>
                  <a:srgbClr val="20253C"/>
                </a:solidFill>
                <a:latin typeface="Verdana"/>
                <a:cs typeface="Verdana"/>
              </a:rPr>
              <a:t>p</a:t>
            </a:r>
            <a:r>
              <a:rPr sz="1900" spc="-90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1900" spc="-95" dirty="0">
                <a:solidFill>
                  <a:srgbClr val="20253C"/>
                </a:solidFill>
                <a:latin typeface="Verdana"/>
                <a:cs typeface="Verdana"/>
              </a:rPr>
              <a:t>rt</a:t>
            </a:r>
            <a:r>
              <a:rPr sz="1900" spc="-90" dirty="0">
                <a:solidFill>
                  <a:srgbClr val="20253C"/>
                </a:solidFill>
                <a:latin typeface="Verdana"/>
                <a:cs typeface="Verdana"/>
              </a:rPr>
              <a:t>ena</a:t>
            </a:r>
            <a:r>
              <a:rPr sz="1900" spc="-95" dirty="0">
                <a:solidFill>
                  <a:srgbClr val="20253C"/>
                </a:solidFill>
                <a:latin typeface="Verdana"/>
                <a:cs typeface="Verdana"/>
              </a:rPr>
              <a:t>ir</a:t>
            </a:r>
            <a:r>
              <a:rPr sz="1900" spc="-9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1900" spc="-5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1900" spc="-16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5" dirty="0">
                <a:solidFill>
                  <a:srgbClr val="20253C"/>
                </a:solidFill>
                <a:latin typeface="Verdana"/>
                <a:cs typeface="Verdana"/>
              </a:rPr>
              <a:t>à</a:t>
            </a:r>
            <a:r>
              <a:rPr sz="1900" spc="-13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125" dirty="0">
                <a:solidFill>
                  <a:srgbClr val="20253C"/>
                </a:solidFill>
                <a:latin typeface="Verdana"/>
                <a:cs typeface="Verdana"/>
              </a:rPr>
              <a:t>u</a:t>
            </a:r>
            <a:r>
              <a:rPr sz="1900" spc="-5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1900" spc="-24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70" dirty="0">
                <a:solidFill>
                  <a:srgbClr val="20253C"/>
                </a:solidFill>
                <a:latin typeface="Verdana"/>
                <a:cs typeface="Verdana"/>
              </a:rPr>
              <a:t>t</a:t>
            </a:r>
            <a:r>
              <a:rPr sz="1900" spc="-65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1900" spc="-75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1900" spc="-70" dirty="0">
                <a:solidFill>
                  <a:srgbClr val="20253C"/>
                </a:solidFill>
                <a:latin typeface="Verdana"/>
                <a:cs typeface="Verdana"/>
              </a:rPr>
              <a:t>i</a:t>
            </a:r>
            <a:r>
              <a:rPr sz="1900" spc="-5" dirty="0">
                <a:solidFill>
                  <a:srgbClr val="20253C"/>
                </a:solidFill>
                <a:latin typeface="Verdana"/>
                <a:cs typeface="Verdana"/>
              </a:rPr>
              <a:t>f</a:t>
            </a:r>
            <a:r>
              <a:rPr sz="1900" spc="-19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135" dirty="0">
                <a:solidFill>
                  <a:srgbClr val="20253C"/>
                </a:solidFill>
                <a:latin typeface="Verdana"/>
                <a:cs typeface="Verdana"/>
              </a:rPr>
              <a:t>p</a:t>
            </a:r>
            <a:r>
              <a:rPr sz="1900" spc="-130" dirty="0">
                <a:solidFill>
                  <a:srgbClr val="20253C"/>
                </a:solidFill>
                <a:latin typeface="Verdana"/>
                <a:cs typeface="Verdana"/>
              </a:rPr>
              <a:t>ré</a:t>
            </a:r>
            <a:r>
              <a:rPr sz="1900" spc="-120" dirty="0">
                <a:solidFill>
                  <a:srgbClr val="20253C"/>
                </a:solidFill>
                <a:latin typeface="Verdana"/>
                <a:cs typeface="Verdana"/>
              </a:rPr>
              <a:t>f</a:t>
            </a:r>
            <a:r>
              <a:rPr sz="1900" spc="-130" dirty="0">
                <a:solidFill>
                  <a:srgbClr val="20253C"/>
                </a:solidFill>
                <a:latin typeface="Verdana"/>
                <a:cs typeface="Verdana"/>
              </a:rPr>
              <a:t>ére</a:t>
            </a:r>
            <a:r>
              <a:rPr sz="1900" spc="-125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1900" spc="-130" dirty="0">
                <a:solidFill>
                  <a:srgbClr val="20253C"/>
                </a:solidFill>
                <a:latin typeface="Verdana"/>
                <a:cs typeface="Verdana"/>
              </a:rPr>
              <a:t>t</a:t>
            </a:r>
            <a:r>
              <a:rPr sz="1900" spc="-120" dirty="0">
                <a:solidFill>
                  <a:srgbClr val="20253C"/>
                </a:solidFill>
                <a:latin typeface="Verdana"/>
                <a:cs typeface="Verdana"/>
              </a:rPr>
              <a:t>i</a:t>
            </a:r>
            <a:r>
              <a:rPr sz="1900" spc="-114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1900" spc="-130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1900" spc="-5" dirty="0">
                <a:solidFill>
                  <a:srgbClr val="20253C"/>
                </a:solidFill>
                <a:latin typeface="Verdana"/>
                <a:cs typeface="Verdana"/>
              </a:rPr>
              <a:t>,</a:t>
            </a:r>
            <a:r>
              <a:rPr sz="1900" spc="-18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25" dirty="0">
                <a:solidFill>
                  <a:srgbClr val="20253C"/>
                </a:solidFill>
                <a:latin typeface="Verdana"/>
                <a:cs typeface="Verdana"/>
              </a:rPr>
              <a:t>b</a:t>
            </a:r>
            <a:r>
              <a:rPr sz="1900" spc="-20" dirty="0">
                <a:solidFill>
                  <a:srgbClr val="20253C"/>
                </a:solidFill>
                <a:latin typeface="Verdana"/>
                <a:cs typeface="Verdana"/>
              </a:rPr>
              <a:t>éné</a:t>
            </a:r>
            <a:r>
              <a:rPr sz="1900" spc="-15" dirty="0">
                <a:solidFill>
                  <a:srgbClr val="20253C"/>
                </a:solidFill>
                <a:latin typeface="Verdana"/>
                <a:cs typeface="Verdana"/>
              </a:rPr>
              <a:t>ﬁ</a:t>
            </a:r>
            <a:r>
              <a:rPr sz="1900" spc="-25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1900" spc="-10" dirty="0">
                <a:solidFill>
                  <a:srgbClr val="20253C"/>
                </a:solidFill>
                <a:latin typeface="Verdana"/>
                <a:cs typeface="Verdana"/>
              </a:rPr>
              <a:t>ier  </a:t>
            </a:r>
            <a:r>
              <a:rPr sz="1900" spc="-65" dirty="0">
                <a:solidFill>
                  <a:srgbClr val="20253C"/>
                </a:solidFill>
                <a:latin typeface="Verdana"/>
                <a:cs typeface="Verdana"/>
              </a:rPr>
              <a:t>des</a:t>
            </a:r>
            <a:r>
              <a:rPr sz="1900" spc="-18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80" dirty="0">
                <a:solidFill>
                  <a:srgbClr val="20253C"/>
                </a:solidFill>
                <a:latin typeface="Verdana"/>
                <a:cs typeface="Verdana"/>
              </a:rPr>
              <a:t>programmes</a:t>
            </a:r>
            <a:r>
              <a:rPr sz="1900" spc="-15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45" dirty="0">
                <a:solidFill>
                  <a:srgbClr val="20253C"/>
                </a:solidFill>
                <a:latin typeface="Verdana"/>
                <a:cs typeface="Verdana"/>
              </a:rPr>
              <a:t>de</a:t>
            </a:r>
            <a:r>
              <a:rPr sz="1900" spc="-18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lang="fr-FR" sz="1900" spc="-90" dirty="0" smtClean="0">
                <a:solidFill>
                  <a:srgbClr val="20253C"/>
                </a:solidFill>
                <a:latin typeface="Verdana"/>
                <a:cs typeface="Verdana"/>
              </a:rPr>
              <a:t>formation, </a:t>
            </a:r>
            <a:r>
              <a:rPr sz="1900" spc="-65" dirty="0" smtClean="0">
                <a:solidFill>
                  <a:srgbClr val="20253C"/>
                </a:solidFill>
                <a:latin typeface="Verdana"/>
                <a:cs typeface="Verdana"/>
              </a:rPr>
              <a:t>faire</a:t>
            </a:r>
            <a:r>
              <a:rPr sz="1900" spc="-160" dirty="0" smtClean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45" dirty="0">
                <a:solidFill>
                  <a:srgbClr val="20253C"/>
                </a:solidFill>
                <a:latin typeface="Verdana"/>
                <a:cs typeface="Verdana"/>
              </a:rPr>
              <a:t>du</a:t>
            </a:r>
            <a:r>
              <a:rPr sz="1900" spc="-17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95" dirty="0">
                <a:solidFill>
                  <a:srgbClr val="20253C"/>
                </a:solidFill>
                <a:latin typeface="Verdana"/>
                <a:cs typeface="Verdana"/>
              </a:rPr>
              <a:t>carburant,</a:t>
            </a:r>
            <a:r>
              <a:rPr sz="1900" spc="-21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75" dirty="0">
                <a:solidFill>
                  <a:srgbClr val="20253C"/>
                </a:solidFill>
                <a:latin typeface="Verdana"/>
                <a:cs typeface="Verdana"/>
              </a:rPr>
              <a:t>manger</a:t>
            </a:r>
            <a:r>
              <a:rPr sz="1900" spc="-17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65" dirty="0">
                <a:solidFill>
                  <a:srgbClr val="20253C"/>
                </a:solidFill>
                <a:latin typeface="Verdana"/>
                <a:cs typeface="Verdana"/>
              </a:rPr>
              <a:t>des</a:t>
            </a:r>
            <a:r>
              <a:rPr sz="1900" spc="-16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65" dirty="0">
                <a:solidFill>
                  <a:srgbClr val="20253C"/>
                </a:solidFill>
                <a:latin typeface="Verdana"/>
                <a:cs typeface="Verdana"/>
              </a:rPr>
              <a:t>plats</a:t>
            </a:r>
            <a:r>
              <a:rPr sz="1900" spc="-14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65" dirty="0">
                <a:solidFill>
                  <a:srgbClr val="20253C"/>
                </a:solidFill>
                <a:latin typeface="Verdana"/>
                <a:cs typeface="Verdana"/>
              </a:rPr>
              <a:t>succulents </a:t>
            </a:r>
            <a:r>
              <a:rPr sz="1900" spc="-65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70" dirty="0">
                <a:solidFill>
                  <a:srgbClr val="20253C"/>
                </a:solidFill>
                <a:latin typeface="Verdana"/>
                <a:cs typeface="Verdana"/>
              </a:rPr>
              <a:t>chez </a:t>
            </a:r>
            <a:r>
              <a:rPr sz="1900" spc="-60" dirty="0">
                <a:solidFill>
                  <a:srgbClr val="20253C"/>
                </a:solidFill>
                <a:latin typeface="Verdana"/>
                <a:cs typeface="Verdana"/>
              </a:rPr>
              <a:t>nos </a:t>
            </a:r>
            <a:r>
              <a:rPr sz="1900" spc="-105" dirty="0">
                <a:solidFill>
                  <a:srgbClr val="20253C"/>
                </a:solidFill>
                <a:latin typeface="Verdana"/>
                <a:cs typeface="Verdana"/>
              </a:rPr>
              <a:t>prestigieux </a:t>
            </a:r>
            <a:r>
              <a:rPr sz="1900" spc="-85" dirty="0">
                <a:solidFill>
                  <a:srgbClr val="20253C"/>
                </a:solidFill>
                <a:latin typeface="Verdana"/>
                <a:cs typeface="Verdana"/>
              </a:rPr>
              <a:t>partenaires </a:t>
            </a:r>
            <a:r>
              <a:rPr sz="1900" spc="-45" dirty="0">
                <a:solidFill>
                  <a:srgbClr val="20253C"/>
                </a:solidFill>
                <a:latin typeface="Verdana"/>
                <a:cs typeface="Verdana"/>
              </a:rPr>
              <a:t>de </a:t>
            </a:r>
            <a:r>
              <a:rPr sz="1900" spc="-30" dirty="0">
                <a:solidFill>
                  <a:srgbClr val="20253C"/>
                </a:solidFill>
                <a:latin typeface="Verdana"/>
                <a:cs typeface="Verdana"/>
              </a:rPr>
              <a:t>la </a:t>
            </a:r>
            <a:r>
              <a:rPr sz="1900" spc="-85" dirty="0">
                <a:solidFill>
                  <a:srgbClr val="20253C"/>
                </a:solidFill>
                <a:latin typeface="Verdana"/>
                <a:cs typeface="Verdana"/>
              </a:rPr>
              <a:t>restauration </a:t>
            </a:r>
            <a:r>
              <a:rPr sz="1900" spc="-55" dirty="0">
                <a:solidFill>
                  <a:srgbClr val="20253C"/>
                </a:solidFill>
                <a:latin typeface="Verdana"/>
                <a:cs typeface="Verdana"/>
              </a:rPr>
              <a:t>et </a:t>
            </a:r>
            <a:r>
              <a:rPr sz="1900" spc="-20" dirty="0">
                <a:solidFill>
                  <a:srgbClr val="20253C"/>
                </a:solidFill>
                <a:latin typeface="Verdana"/>
                <a:cs typeface="Verdana"/>
              </a:rPr>
              <a:t>proﬁter </a:t>
            </a:r>
            <a:r>
              <a:rPr sz="1900" spc="-1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90" dirty="0">
                <a:solidFill>
                  <a:srgbClr val="20253C"/>
                </a:solidFill>
                <a:latin typeface="Verdana"/>
                <a:cs typeface="Verdana"/>
              </a:rPr>
              <a:t>d’un</a:t>
            </a:r>
            <a:r>
              <a:rPr sz="1900" spc="-21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95" dirty="0" smtClean="0">
                <a:solidFill>
                  <a:srgbClr val="20253C"/>
                </a:solidFill>
                <a:latin typeface="Verdana"/>
                <a:cs typeface="Verdana"/>
              </a:rPr>
              <a:t>excel</a:t>
            </a:r>
            <a:r>
              <a:rPr lang="fr-FR" sz="1900" spc="-370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1900" spc="-80" dirty="0" err="1" smtClean="0">
                <a:solidFill>
                  <a:srgbClr val="20253C"/>
                </a:solidFill>
                <a:latin typeface="Verdana"/>
                <a:cs typeface="Verdana"/>
              </a:rPr>
              <a:t>ent</a:t>
            </a:r>
            <a:r>
              <a:rPr sz="1900" spc="-210" dirty="0" smtClean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85" dirty="0">
                <a:solidFill>
                  <a:srgbClr val="20253C"/>
                </a:solidFill>
                <a:latin typeface="Verdana"/>
                <a:cs typeface="Verdana"/>
              </a:rPr>
              <a:t>hammam/spa,</a:t>
            </a:r>
            <a:r>
              <a:rPr sz="1900" spc="-16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60" dirty="0">
                <a:solidFill>
                  <a:srgbClr val="20253C"/>
                </a:solidFill>
                <a:latin typeface="Verdana"/>
                <a:cs typeface="Verdana"/>
              </a:rPr>
              <a:t>le</a:t>
            </a:r>
            <a:r>
              <a:rPr sz="1900" spc="-22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80" dirty="0">
                <a:solidFill>
                  <a:srgbClr val="20253C"/>
                </a:solidFill>
                <a:latin typeface="Verdana"/>
                <a:cs typeface="Verdana"/>
              </a:rPr>
              <a:t>tout</a:t>
            </a:r>
            <a:r>
              <a:rPr sz="1900" spc="-22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60" dirty="0">
                <a:solidFill>
                  <a:srgbClr val="20253C"/>
                </a:solidFill>
                <a:latin typeface="Verdana"/>
                <a:cs typeface="Verdana"/>
              </a:rPr>
              <a:t>avec</a:t>
            </a:r>
            <a:r>
              <a:rPr sz="1900" spc="-18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65" dirty="0">
                <a:solidFill>
                  <a:srgbClr val="20253C"/>
                </a:solidFill>
                <a:latin typeface="Verdana"/>
                <a:cs typeface="Verdana"/>
              </a:rPr>
              <a:t>un</a:t>
            </a:r>
            <a:r>
              <a:rPr sz="1900" spc="-254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100" dirty="0">
                <a:solidFill>
                  <a:srgbClr val="20253C"/>
                </a:solidFill>
                <a:latin typeface="Verdana"/>
                <a:cs typeface="Verdana"/>
              </a:rPr>
              <a:t>prix</a:t>
            </a:r>
            <a:r>
              <a:rPr sz="1900" spc="-24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00" spc="-20" dirty="0">
                <a:solidFill>
                  <a:srgbClr val="20253C"/>
                </a:solidFill>
                <a:latin typeface="Verdana"/>
                <a:cs typeface="Verdana"/>
              </a:rPr>
              <a:t>raisonnable.</a:t>
            </a:r>
            <a:endParaRPr sz="1900" dirty="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511795" y="0"/>
            <a:ext cx="5911850" cy="7560309"/>
            <a:chOff x="7511795" y="0"/>
            <a:chExt cx="5911850" cy="7560309"/>
          </a:xfrm>
        </p:grpSpPr>
        <p:sp>
          <p:nvSpPr>
            <p:cNvPr id="5" name="object 5"/>
            <p:cNvSpPr/>
            <p:nvPr/>
          </p:nvSpPr>
          <p:spPr>
            <a:xfrm>
              <a:off x="7716012" y="12"/>
              <a:ext cx="5707380" cy="3130550"/>
            </a:xfrm>
            <a:custGeom>
              <a:avLst/>
              <a:gdLst/>
              <a:ahLst/>
              <a:cxnLst/>
              <a:rect l="l" t="t" r="r" b="b"/>
              <a:pathLst>
                <a:path w="5707380" h="3130550">
                  <a:moveTo>
                    <a:pt x="5707367" y="0"/>
                  </a:moveTo>
                  <a:lnTo>
                    <a:pt x="4101198" y="0"/>
                  </a:lnTo>
                  <a:lnTo>
                    <a:pt x="484378" y="17386"/>
                  </a:lnTo>
                  <a:lnTo>
                    <a:pt x="462280" y="57137"/>
                  </a:lnTo>
                  <a:lnTo>
                    <a:pt x="439166" y="97523"/>
                  </a:lnTo>
                  <a:lnTo>
                    <a:pt x="415036" y="138417"/>
                  </a:lnTo>
                  <a:lnTo>
                    <a:pt x="389890" y="179819"/>
                  </a:lnTo>
                  <a:lnTo>
                    <a:pt x="363601" y="221729"/>
                  </a:lnTo>
                  <a:lnTo>
                    <a:pt x="336296" y="264147"/>
                  </a:lnTo>
                  <a:lnTo>
                    <a:pt x="305181" y="311264"/>
                  </a:lnTo>
                  <a:lnTo>
                    <a:pt x="303276" y="314185"/>
                  </a:lnTo>
                  <a:lnTo>
                    <a:pt x="301244" y="317233"/>
                  </a:lnTo>
                  <a:lnTo>
                    <a:pt x="299212" y="320027"/>
                  </a:lnTo>
                  <a:lnTo>
                    <a:pt x="272034" y="362445"/>
                  </a:lnTo>
                  <a:lnTo>
                    <a:pt x="245999" y="405498"/>
                  </a:lnTo>
                  <a:lnTo>
                    <a:pt x="221488" y="449059"/>
                  </a:lnTo>
                  <a:lnTo>
                    <a:pt x="198120" y="493001"/>
                  </a:lnTo>
                  <a:lnTo>
                    <a:pt x="176149" y="537324"/>
                  </a:lnTo>
                  <a:lnTo>
                    <a:pt x="155575" y="582155"/>
                  </a:lnTo>
                  <a:lnTo>
                    <a:pt x="136271" y="627367"/>
                  </a:lnTo>
                  <a:lnTo>
                    <a:pt x="118237" y="672833"/>
                  </a:lnTo>
                  <a:lnTo>
                    <a:pt x="101600" y="718680"/>
                  </a:lnTo>
                  <a:lnTo>
                    <a:pt x="99822" y="723252"/>
                  </a:lnTo>
                  <a:lnTo>
                    <a:pt x="81915" y="777608"/>
                  </a:lnTo>
                  <a:lnTo>
                    <a:pt x="68453" y="823074"/>
                  </a:lnTo>
                  <a:lnTo>
                    <a:pt x="56261" y="868667"/>
                  </a:lnTo>
                  <a:lnTo>
                    <a:pt x="45212" y="914400"/>
                  </a:lnTo>
                  <a:lnTo>
                    <a:pt x="35306" y="960501"/>
                  </a:lnTo>
                  <a:lnTo>
                    <a:pt x="26670" y="1006602"/>
                  </a:lnTo>
                  <a:lnTo>
                    <a:pt x="19304" y="1052830"/>
                  </a:lnTo>
                  <a:lnTo>
                    <a:pt x="13081" y="1099172"/>
                  </a:lnTo>
                  <a:lnTo>
                    <a:pt x="8128" y="1145654"/>
                  </a:lnTo>
                  <a:lnTo>
                    <a:pt x="4318" y="1192136"/>
                  </a:lnTo>
                  <a:lnTo>
                    <a:pt x="1651" y="1238618"/>
                  </a:lnTo>
                  <a:lnTo>
                    <a:pt x="254" y="1285227"/>
                  </a:lnTo>
                  <a:lnTo>
                    <a:pt x="0" y="1331709"/>
                  </a:lnTo>
                  <a:lnTo>
                    <a:pt x="889" y="1378191"/>
                  </a:lnTo>
                  <a:lnTo>
                    <a:pt x="3048" y="1424546"/>
                  </a:lnTo>
                  <a:lnTo>
                    <a:pt x="6223" y="1470901"/>
                  </a:lnTo>
                  <a:lnTo>
                    <a:pt x="10668" y="1517129"/>
                  </a:lnTo>
                  <a:lnTo>
                    <a:pt x="16256" y="1563230"/>
                  </a:lnTo>
                  <a:lnTo>
                    <a:pt x="22987" y="1609204"/>
                  </a:lnTo>
                  <a:lnTo>
                    <a:pt x="30861" y="1654797"/>
                  </a:lnTo>
                  <a:lnTo>
                    <a:pt x="39878" y="1700263"/>
                  </a:lnTo>
                  <a:lnTo>
                    <a:pt x="50038" y="1745475"/>
                  </a:lnTo>
                  <a:lnTo>
                    <a:pt x="61341" y="1790560"/>
                  </a:lnTo>
                  <a:lnTo>
                    <a:pt x="73660" y="1835137"/>
                  </a:lnTo>
                  <a:lnTo>
                    <a:pt x="87249" y="1879587"/>
                  </a:lnTo>
                  <a:lnTo>
                    <a:pt x="101854" y="1923656"/>
                  </a:lnTo>
                  <a:lnTo>
                    <a:pt x="117729" y="1967344"/>
                  </a:lnTo>
                  <a:lnTo>
                    <a:pt x="134620" y="2010651"/>
                  </a:lnTo>
                  <a:lnTo>
                    <a:pt x="152527" y="2053577"/>
                  </a:lnTo>
                  <a:lnTo>
                    <a:pt x="171577" y="2095995"/>
                  </a:lnTo>
                  <a:lnTo>
                    <a:pt x="191770" y="2138032"/>
                  </a:lnTo>
                  <a:lnTo>
                    <a:pt x="213106" y="2179561"/>
                  </a:lnTo>
                  <a:lnTo>
                    <a:pt x="235458" y="2220582"/>
                  </a:lnTo>
                  <a:lnTo>
                    <a:pt x="258826" y="2260968"/>
                  </a:lnTo>
                  <a:lnTo>
                    <a:pt x="283337" y="2300973"/>
                  </a:lnTo>
                  <a:lnTo>
                    <a:pt x="308991" y="2340343"/>
                  </a:lnTo>
                  <a:lnTo>
                    <a:pt x="335661" y="2379078"/>
                  </a:lnTo>
                  <a:lnTo>
                    <a:pt x="363347" y="2417178"/>
                  </a:lnTo>
                  <a:lnTo>
                    <a:pt x="392049" y="2454643"/>
                  </a:lnTo>
                  <a:lnTo>
                    <a:pt x="421894" y="2491473"/>
                  </a:lnTo>
                  <a:lnTo>
                    <a:pt x="452755" y="2527541"/>
                  </a:lnTo>
                  <a:lnTo>
                    <a:pt x="484759" y="2562847"/>
                  </a:lnTo>
                  <a:lnTo>
                    <a:pt x="517652" y="2597518"/>
                  </a:lnTo>
                  <a:lnTo>
                    <a:pt x="551688" y="2631300"/>
                  </a:lnTo>
                  <a:lnTo>
                    <a:pt x="586740" y="2664320"/>
                  </a:lnTo>
                  <a:lnTo>
                    <a:pt x="622681" y="2696578"/>
                  </a:lnTo>
                  <a:lnTo>
                    <a:pt x="659765" y="2727947"/>
                  </a:lnTo>
                  <a:lnTo>
                    <a:pt x="697865" y="2758427"/>
                  </a:lnTo>
                  <a:lnTo>
                    <a:pt x="736981" y="2788018"/>
                  </a:lnTo>
                  <a:lnTo>
                    <a:pt x="777113" y="2816720"/>
                  </a:lnTo>
                  <a:lnTo>
                    <a:pt x="820801" y="2846184"/>
                  </a:lnTo>
                  <a:lnTo>
                    <a:pt x="865124" y="2874251"/>
                  </a:lnTo>
                  <a:lnTo>
                    <a:pt x="909955" y="2900667"/>
                  </a:lnTo>
                  <a:lnTo>
                    <a:pt x="955294" y="2925686"/>
                  </a:lnTo>
                  <a:lnTo>
                    <a:pt x="1001014" y="2949308"/>
                  </a:lnTo>
                  <a:lnTo>
                    <a:pt x="1047115" y="2971406"/>
                  </a:lnTo>
                  <a:lnTo>
                    <a:pt x="1093724" y="2991980"/>
                  </a:lnTo>
                  <a:lnTo>
                    <a:pt x="1140587" y="3011157"/>
                  </a:lnTo>
                  <a:lnTo>
                    <a:pt x="1187704" y="3028810"/>
                  </a:lnTo>
                  <a:lnTo>
                    <a:pt x="1235202" y="3045066"/>
                  </a:lnTo>
                  <a:lnTo>
                    <a:pt x="1282954" y="3059925"/>
                  </a:lnTo>
                  <a:lnTo>
                    <a:pt x="1330960" y="3073260"/>
                  </a:lnTo>
                  <a:lnTo>
                    <a:pt x="1379093" y="3085198"/>
                  </a:lnTo>
                  <a:lnTo>
                    <a:pt x="1427480" y="3095739"/>
                  </a:lnTo>
                  <a:lnTo>
                    <a:pt x="1475994" y="3104883"/>
                  </a:lnTo>
                  <a:lnTo>
                    <a:pt x="1524635" y="3112630"/>
                  </a:lnTo>
                  <a:lnTo>
                    <a:pt x="1573403" y="3118853"/>
                  </a:lnTo>
                  <a:lnTo>
                    <a:pt x="1622171" y="3123806"/>
                  </a:lnTo>
                  <a:lnTo>
                    <a:pt x="1670939" y="3127235"/>
                  </a:lnTo>
                  <a:lnTo>
                    <a:pt x="1719834" y="3129394"/>
                  </a:lnTo>
                  <a:lnTo>
                    <a:pt x="1768602" y="3130156"/>
                  </a:lnTo>
                  <a:lnTo>
                    <a:pt x="1817370" y="3129394"/>
                  </a:lnTo>
                  <a:lnTo>
                    <a:pt x="1866011" y="3127362"/>
                  </a:lnTo>
                  <a:lnTo>
                    <a:pt x="1914525" y="3124060"/>
                  </a:lnTo>
                  <a:lnTo>
                    <a:pt x="1963420" y="3119234"/>
                  </a:lnTo>
                  <a:lnTo>
                    <a:pt x="2012188" y="3113011"/>
                  </a:lnTo>
                  <a:lnTo>
                    <a:pt x="2060829" y="3105391"/>
                  </a:lnTo>
                  <a:lnTo>
                    <a:pt x="2109089" y="3096374"/>
                  </a:lnTo>
                  <a:lnTo>
                    <a:pt x="2157222" y="3086087"/>
                  </a:lnTo>
                  <a:lnTo>
                    <a:pt x="2204974" y="3074403"/>
                  </a:lnTo>
                  <a:lnTo>
                    <a:pt x="2252345" y="3061322"/>
                  </a:lnTo>
                  <a:lnTo>
                    <a:pt x="2299462" y="3046844"/>
                  </a:lnTo>
                  <a:lnTo>
                    <a:pt x="2346071" y="3031096"/>
                  </a:lnTo>
                  <a:lnTo>
                    <a:pt x="2392426" y="3013951"/>
                  </a:lnTo>
                  <a:lnTo>
                    <a:pt x="2438146" y="2995536"/>
                  </a:lnTo>
                  <a:lnTo>
                    <a:pt x="2483485" y="2975724"/>
                  </a:lnTo>
                  <a:lnTo>
                    <a:pt x="2528316" y="2954642"/>
                  </a:lnTo>
                  <a:lnTo>
                    <a:pt x="2572512" y="2932163"/>
                  </a:lnTo>
                  <a:lnTo>
                    <a:pt x="2616200" y="2908414"/>
                  </a:lnTo>
                  <a:lnTo>
                    <a:pt x="2659253" y="2883395"/>
                  </a:lnTo>
                  <a:lnTo>
                    <a:pt x="2701798" y="2856979"/>
                  </a:lnTo>
                  <a:lnTo>
                    <a:pt x="2743581" y="2829420"/>
                  </a:lnTo>
                  <a:lnTo>
                    <a:pt x="2784602" y="2800464"/>
                  </a:lnTo>
                  <a:lnTo>
                    <a:pt x="2824988" y="2770238"/>
                  </a:lnTo>
                  <a:lnTo>
                    <a:pt x="2865120" y="2738234"/>
                  </a:lnTo>
                  <a:lnTo>
                    <a:pt x="2904490" y="2704960"/>
                  </a:lnTo>
                  <a:lnTo>
                    <a:pt x="2942971" y="2670416"/>
                  </a:lnTo>
                  <a:lnTo>
                    <a:pt x="2980690" y="2634475"/>
                  </a:lnTo>
                  <a:lnTo>
                    <a:pt x="3017393" y="2597264"/>
                  </a:lnTo>
                  <a:lnTo>
                    <a:pt x="3053207" y="2558783"/>
                  </a:lnTo>
                  <a:lnTo>
                    <a:pt x="3088005" y="2519032"/>
                  </a:lnTo>
                  <a:lnTo>
                    <a:pt x="3121787" y="2478011"/>
                  </a:lnTo>
                  <a:lnTo>
                    <a:pt x="3154553" y="2435720"/>
                  </a:lnTo>
                  <a:lnTo>
                    <a:pt x="3186303" y="2392159"/>
                  </a:lnTo>
                  <a:lnTo>
                    <a:pt x="3216910" y="2347328"/>
                  </a:lnTo>
                  <a:lnTo>
                    <a:pt x="3232404" y="2323071"/>
                  </a:lnTo>
                  <a:lnTo>
                    <a:pt x="3232531" y="2323325"/>
                  </a:lnTo>
                  <a:lnTo>
                    <a:pt x="3263900" y="2275065"/>
                  </a:lnTo>
                  <a:lnTo>
                    <a:pt x="3295396" y="2228329"/>
                  </a:lnTo>
                  <a:lnTo>
                    <a:pt x="3327019" y="2183117"/>
                  </a:lnTo>
                  <a:lnTo>
                    <a:pt x="3358896" y="2139302"/>
                  </a:lnTo>
                  <a:lnTo>
                    <a:pt x="3390900" y="2097138"/>
                  </a:lnTo>
                  <a:lnTo>
                    <a:pt x="3423285" y="2056625"/>
                  </a:lnTo>
                  <a:lnTo>
                    <a:pt x="3455797" y="2017636"/>
                  </a:lnTo>
                  <a:lnTo>
                    <a:pt x="3488817" y="1980171"/>
                  </a:lnTo>
                  <a:lnTo>
                    <a:pt x="3522091" y="1944484"/>
                  </a:lnTo>
                  <a:lnTo>
                    <a:pt x="3555746" y="1910321"/>
                  </a:lnTo>
                  <a:lnTo>
                    <a:pt x="3589782" y="1877809"/>
                  </a:lnTo>
                  <a:lnTo>
                    <a:pt x="3624326" y="1847075"/>
                  </a:lnTo>
                  <a:lnTo>
                    <a:pt x="3659378" y="1817992"/>
                  </a:lnTo>
                  <a:lnTo>
                    <a:pt x="3694811" y="1790560"/>
                  </a:lnTo>
                  <a:lnTo>
                    <a:pt x="3734943" y="1762239"/>
                  </a:lnTo>
                  <a:lnTo>
                    <a:pt x="3775710" y="1736077"/>
                  </a:lnTo>
                  <a:lnTo>
                    <a:pt x="3817239" y="1712074"/>
                  </a:lnTo>
                  <a:lnTo>
                    <a:pt x="3859657" y="1690230"/>
                  </a:lnTo>
                  <a:lnTo>
                    <a:pt x="3902837" y="1670672"/>
                  </a:lnTo>
                  <a:lnTo>
                    <a:pt x="3946906" y="1653400"/>
                  </a:lnTo>
                  <a:lnTo>
                    <a:pt x="3991864" y="1638414"/>
                  </a:lnTo>
                  <a:lnTo>
                    <a:pt x="4037838" y="1625841"/>
                  </a:lnTo>
                  <a:lnTo>
                    <a:pt x="4084828" y="1615427"/>
                  </a:lnTo>
                  <a:lnTo>
                    <a:pt x="4132961" y="1607553"/>
                  </a:lnTo>
                  <a:lnTo>
                    <a:pt x="4176014" y="1602473"/>
                  </a:lnTo>
                  <a:lnTo>
                    <a:pt x="4219956" y="1599425"/>
                  </a:lnTo>
                  <a:lnTo>
                    <a:pt x="4264914" y="1598155"/>
                  </a:lnTo>
                  <a:lnTo>
                    <a:pt x="4310634" y="1598790"/>
                  </a:lnTo>
                  <a:lnTo>
                    <a:pt x="4350385" y="1600949"/>
                  </a:lnTo>
                  <a:lnTo>
                    <a:pt x="4390771" y="1604378"/>
                  </a:lnTo>
                  <a:lnTo>
                    <a:pt x="4431919" y="1609204"/>
                  </a:lnTo>
                  <a:lnTo>
                    <a:pt x="4473829" y="1615427"/>
                  </a:lnTo>
                  <a:lnTo>
                    <a:pt x="4516501" y="1623047"/>
                  </a:lnTo>
                  <a:lnTo>
                    <a:pt x="4559935" y="1632064"/>
                  </a:lnTo>
                  <a:lnTo>
                    <a:pt x="4604131" y="1642605"/>
                  </a:lnTo>
                  <a:lnTo>
                    <a:pt x="4649216" y="1654670"/>
                  </a:lnTo>
                  <a:lnTo>
                    <a:pt x="4695190" y="1668005"/>
                  </a:lnTo>
                  <a:lnTo>
                    <a:pt x="4741926" y="1682991"/>
                  </a:lnTo>
                  <a:lnTo>
                    <a:pt x="4789678" y="1699374"/>
                  </a:lnTo>
                  <a:lnTo>
                    <a:pt x="4838192" y="1717281"/>
                  </a:lnTo>
                  <a:lnTo>
                    <a:pt x="4887722" y="1736585"/>
                  </a:lnTo>
                  <a:lnTo>
                    <a:pt x="4938014" y="1757540"/>
                  </a:lnTo>
                  <a:lnTo>
                    <a:pt x="4989449" y="1780019"/>
                  </a:lnTo>
                  <a:lnTo>
                    <a:pt x="5041773" y="1803895"/>
                  </a:lnTo>
                  <a:lnTo>
                    <a:pt x="5095113" y="1829422"/>
                  </a:lnTo>
                  <a:lnTo>
                    <a:pt x="5149342" y="1856600"/>
                  </a:lnTo>
                  <a:lnTo>
                    <a:pt x="5204714" y="1885175"/>
                  </a:lnTo>
                  <a:lnTo>
                    <a:pt x="5261102" y="1915401"/>
                  </a:lnTo>
                  <a:lnTo>
                    <a:pt x="5345811" y="1962264"/>
                  </a:lnTo>
                  <a:lnTo>
                    <a:pt x="5402961" y="1995157"/>
                  </a:lnTo>
                  <a:lnTo>
                    <a:pt x="5449824" y="2024748"/>
                  </a:lnTo>
                  <a:lnTo>
                    <a:pt x="5489067" y="2051418"/>
                  </a:lnTo>
                  <a:lnTo>
                    <a:pt x="5523230" y="2075294"/>
                  </a:lnTo>
                  <a:lnTo>
                    <a:pt x="5555234" y="2096884"/>
                  </a:lnTo>
                  <a:lnTo>
                    <a:pt x="5587746" y="2116569"/>
                  </a:lnTo>
                  <a:lnTo>
                    <a:pt x="5623179" y="2134349"/>
                  </a:lnTo>
                  <a:lnTo>
                    <a:pt x="5664581" y="2150859"/>
                  </a:lnTo>
                  <a:lnTo>
                    <a:pt x="5707367" y="2164092"/>
                  </a:lnTo>
                  <a:lnTo>
                    <a:pt x="5707367" y="1598155"/>
                  </a:lnTo>
                  <a:lnTo>
                    <a:pt x="5707367" y="0"/>
                  </a:lnTo>
                  <a:close/>
                </a:path>
              </a:pathLst>
            </a:custGeom>
            <a:solidFill>
              <a:srgbClr val="A8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11795" y="16763"/>
              <a:ext cx="617220" cy="22052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74451" y="1687067"/>
              <a:ext cx="1868424" cy="11993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784591" y="2813304"/>
              <a:ext cx="5638800" cy="4747260"/>
            </a:xfrm>
            <a:custGeom>
              <a:avLst/>
              <a:gdLst/>
              <a:ahLst/>
              <a:cxnLst/>
              <a:rect l="l" t="t" r="r" b="b"/>
              <a:pathLst>
                <a:path w="5638800" h="4747259">
                  <a:moveTo>
                    <a:pt x="3919854" y="0"/>
                  </a:moveTo>
                  <a:lnTo>
                    <a:pt x="3871594" y="635"/>
                  </a:lnTo>
                  <a:lnTo>
                    <a:pt x="3823334" y="2032"/>
                  </a:lnTo>
                  <a:lnTo>
                    <a:pt x="3775202" y="4191"/>
                  </a:lnTo>
                  <a:lnTo>
                    <a:pt x="3727196" y="7238"/>
                  </a:lnTo>
                  <a:lnTo>
                    <a:pt x="3679443" y="11049"/>
                  </a:lnTo>
                  <a:lnTo>
                    <a:pt x="3631691" y="15748"/>
                  </a:lnTo>
                  <a:lnTo>
                    <a:pt x="3584193" y="21209"/>
                  </a:lnTo>
                  <a:lnTo>
                    <a:pt x="3536696" y="27432"/>
                  </a:lnTo>
                  <a:lnTo>
                    <a:pt x="3489452" y="34417"/>
                  </a:lnTo>
                  <a:lnTo>
                    <a:pt x="3442461" y="42163"/>
                  </a:lnTo>
                  <a:lnTo>
                    <a:pt x="3395599" y="50800"/>
                  </a:lnTo>
                  <a:lnTo>
                    <a:pt x="3348862" y="60071"/>
                  </a:lnTo>
                  <a:lnTo>
                    <a:pt x="3302254" y="70104"/>
                  </a:lnTo>
                  <a:lnTo>
                    <a:pt x="3256026" y="80899"/>
                  </a:lnTo>
                  <a:lnTo>
                    <a:pt x="3209925" y="92456"/>
                  </a:lnTo>
                  <a:lnTo>
                    <a:pt x="3163951" y="104775"/>
                  </a:lnTo>
                  <a:lnTo>
                    <a:pt x="3118357" y="117729"/>
                  </a:lnTo>
                  <a:lnTo>
                    <a:pt x="3072891" y="131572"/>
                  </a:lnTo>
                  <a:lnTo>
                    <a:pt x="3027679" y="145923"/>
                  </a:lnTo>
                  <a:lnTo>
                    <a:pt x="2982722" y="161162"/>
                  </a:lnTo>
                  <a:lnTo>
                    <a:pt x="2938017" y="176911"/>
                  </a:lnTo>
                  <a:lnTo>
                    <a:pt x="2893567" y="193548"/>
                  </a:lnTo>
                  <a:lnTo>
                    <a:pt x="2849372" y="210693"/>
                  </a:lnTo>
                  <a:lnTo>
                    <a:pt x="2805556" y="228600"/>
                  </a:lnTo>
                  <a:lnTo>
                    <a:pt x="2761868" y="247269"/>
                  </a:lnTo>
                  <a:lnTo>
                    <a:pt x="2718561" y="266446"/>
                  </a:lnTo>
                  <a:lnTo>
                    <a:pt x="2675508" y="286385"/>
                  </a:lnTo>
                  <a:lnTo>
                    <a:pt x="2632836" y="306959"/>
                  </a:lnTo>
                  <a:lnTo>
                    <a:pt x="2590418" y="328168"/>
                  </a:lnTo>
                  <a:lnTo>
                    <a:pt x="2548381" y="350012"/>
                  </a:lnTo>
                  <a:lnTo>
                    <a:pt x="2506599" y="372491"/>
                  </a:lnTo>
                  <a:lnTo>
                    <a:pt x="2465197" y="395605"/>
                  </a:lnTo>
                  <a:lnTo>
                    <a:pt x="2424176" y="419354"/>
                  </a:lnTo>
                  <a:lnTo>
                    <a:pt x="2383408" y="443738"/>
                  </a:lnTo>
                  <a:lnTo>
                    <a:pt x="2343150" y="468630"/>
                  </a:lnTo>
                  <a:lnTo>
                    <a:pt x="2303144" y="494157"/>
                  </a:lnTo>
                  <a:lnTo>
                    <a:pt x="2263521" y="520319"/>
                  </a:lnTo>
                  <a:lnTo>
                    <a:pt x="2224278" y="546988"/>
                  </a:lnTo>
                  <a:lnTo>
                    <a:pt x="2185415" y="574294"/>
                  </a:lnTo>
                  <a:lnTo>
                    <a:pt x="2147061" y="602234"/>
                  </a:lnTo>
                  <a:lnTo>
                    <a:pt x="2108961" y="630682"/>
                  </a:lnTo>
                  <a:lnTo>
                    <a:pt x="2071369" y="659638"/>
                  </a:lnTo>
                  <a:lnTo>
                    <a:pt x="2034285" y="689102"/>
                  </a:lnTo>
                  <a:lnTo>
                    <a:pt x="1997455" y="719201"/>
                  </a:lnTo>
                  <a:lnTo>
                    <a:pt x="1961133" y="749935"/>
                  </a:lnTo>
                  <a:lnTo>
                    <a:pt x="1925319" y="781050"/>
                  </a:lnTo>
                  <a:lnTo>
                    <a:pt x="1889886" y="812673"/>
                  </a:lnTo>
                  <a:lnTo>
                    <a:pt x="1854834" y="844931"/>
                  </a:lnTo>
                  <a:lnTo>
                    <a:pt x="1820417" y="877697"/>
                  </a:lnTo>
                  <a:lnTo>
                    <a:pt x="1786381" y="910844"/>
                  </a:lnTo>
                  <a:lnTo>
                    <a:pt x="1752853" y="944626"/>
                  </a:lnTo>
                  <a:lnTo>
                    <a:pt x="1719833" y="978788"/>
                  </a:lnTo>
                  <a:lnTo>
                    <a:pt x="1687194" y="1013460"/>
                  </a:lnTo>
                  <a:lnTo>
                    <a:pt x="1655190" y="1048639"/>
                  </a:lnTo>
                  <a:lnTo>
                    <a:pt x="1623694" y="1084326"/>
                  </a:lnTo>
                  <a:lnTo>
                    <a:pt x="1592706" y="1120394"/>
                  </a:lnTo>
                  <a:lnTo>
                    <a:pt x="1562227" y="1156970"/>
                  </a:lnTo>
                  <a:lnTo>
                    <a:pt x="1532254" y="1193927"/>
                  </a:lnTo>
                  <a:lnTo>
                    <a:pt x="1502790" y="1231392"/>
                  </a:lnTo>
                  <a:lnTo>
                    <a:pt x="1473961" y="1269365"/>
                  </a:lnTo>
                  <a:lnTo>
                    <a:pt x="1445767" y="1307592"/>
                  </a:lnTo>
                  <a:lnTo>
                    <a:pt x="1417954" y="1346327"/>
                  </a:lnTo>
                  <a:lnTo>
                    <a:pt x="1390903" y="1385570"/>
                  </a:lnTo>
                  <a:lnTo>
                    <a:pt x="1364233" y="1425067"/>
                  </a:lnTo>
                  <a:lnTo>
                    <a:pt x="1338326" y="1465072"/>
                  </a:lnTo>
                  <a:lnTo>
                    <a:pt x="1312926" y="1505458"/>
                  </a:lnTo>
                  <a:lnTo>
                    <a:pt x="1288160" y="1546225"/>
                  </a:lnTo>
                  <a:lnTo>
                    <a:pt x="1264030" y="1587373"/>
                  </a:lnTo>
                  <a:lnTo>
                    <a:pt x="1240535" y="1628902"/>
                  </a:lnTo>
                  <a:lnTo>
                    <a:pt x="1217549" y="1670812"/>
                  </a:lnTo>
                  <a:lnTo>
                    <a:pt x="1195324" y="1713103"/>
                  </a:lnTo>
                  <a:lnTo>
                    <a:pt x="1173733" y="1755648"/>
                  </a:lnTo>
                  <a:lnTo>
                    <a:pt x="1152652" y="1798701"/>
                  </a:lnTo>
                  <a:lnTo>
                    <a:pt x="1132331" y="1842008"/>
                  </a:lnTo>
                  <a:lnTo>
                    <a:pt x="1112774" y="1885569"/>
                  </a:lnTo>
                  <a:lnTo>
                    <a:pt x="1093724" y="1929638"/>
                  </a:lnTo>
                  <a:lnTo>
                    <a:pt x="1075435" y="1973834"/>
                  </a:lnTo>
                  <a:lnTo>
                    <a:pt x="1057909" y="2018538"/>
                  </a:lnTo>
                  <a:lnTo>
                    <a:pt x="1039749" y="2066798"/>
                  </a:lnTo>
                  <a:lnTo>
                    <a:pt x="1022350" y="2115439"/>
                  </a:lnTo>
                  <a:lnTo>
                    <a:pt x="1005839" y="2164334"/>
                  </a:lnTo>
                  <a:lnTo>
                    <a:pt x="990091" y="2213737"/>
                  </a:lnTo>
                  <a:lnTo>
                    <a:pt x="975359" y="2263267"/>
                  </a:lnTo>
                  <a:lnTo>
                    <a:pt x="961262" y="2313305"/>
                  </a:lnTo>
                  <a:lnTo>
                    <a:pt x="948181" y="2363470"/>
                  </a:lnTo>
                  <a:lnTo>
                    <a:pt x="935989" y="2414016"/>
                  </a:lnTo>
                  <a:lnTo>
                    <a:pt x="924559" y="2464816"/>
                  </a:lnTo>
                  <a:lnTo>
                    <a:pt x="914018" y="2515997"/>
                  </a:lnTo>
                  <a:lnTo>
                    <a:pt x="904493" y="2567305"/>
                  </a:lnTo>
                  <a:lnTo>
                    <a:pt x="895857" y="2618994"/>
                  </a:lnTo>
                  <a:lnTo>
                    <a:pt x="888110" y="2670937"/>
                  </a:lnTo>
                  <a:lnTo>
                    <a:pt x="881252" y="2723007"/>
                  </a:lnTo>
                  <a:lnTo>
                    <a:pt x="880744" y="2728468"/>
                  </a:lnTo>
                  <a:lnTo>
                    <a:pt x="880109" y="2733929"/>
                  </a:lnTo>
                  <a:lnTo>
                    <a:pt x="879601" y="2739517"/>
                  </a:lnTo>
                  <a:lnTo>
                    <a:pt x="879348" y="2739517"/>
                  </a:lnTo>
                  <a:lnTo>
                    <a:pt x="876807" y="2761615"/>
                  </a:lnTo>
                  <a:lnTo>
                    <a:pt x="871347" y="2805430"/>
                  </a:lnTo>
                  <a:lnTo>
                    <a:pt x="859789" y="2893695"/>
                  </a:lnTo>
                  <a:lnTo>
                    <a:pt x="850391" y="2959100"/>
                  </a:lnTo>
                  <a:lnTo>
                    <a:pt x="840612" y="3023362"/>
                  </a:lnTo>
                  <a:lnTo>
                    <a:pt x="830199" y="3086354"/>
                  </a:lnTo>
                  <a:lnTo>
                    <a:pt x="819276" y="3148330"/>
                  </a:lnTo>
                  <a:lnTo>
                    <a:pt x="807847" y="3209163"/>
                  </a:lnTo>
                  <a:lnTo>
                    <a:pt x="795908" y="3268726"/>
                  </a:lnTo>
                  <a:lnTo>
                    <a:pt x="783462" y="3327273"/>
                  </a:lnTo>
                  <a:lnTo>
                    <a:pt x="770381" y="3384677"/>
                  </a:lnTo>
                  <a:lnTo>
                    <a:pt x="756919" y="3441065"/>
                  </a:lnTo>
                  <a:lnTo>
                    <a:pt x="742823" y="3496246"/>
                  </a:lnTo>
                  <a:lnTo>
                    <a:pt x="728217" y="3550386"/>
                  </a:lnTo>
                  <a:lnTo>
                    <a:pt x="713104" y="3603447"/>
                  </a:lnTo>
                  <a:lnTo>
                    <a:pt x="697483" y="3655453"/>
                  </a:lnTo>
                  <a:lnTo>
                    <a:pt x="681354" y="3706406"/>
                  </a:lnTo>
                  <a:lnTo>
                    <a:pt x="664590" y="3756317"/>
                  </a:lnTo>
                  <a:lnTo>
                    <a:pt x="647318" y="3805186"/>
                  </a:lnTo>
                  <a:lnTo>
                    <a:pt x="629538" y="3853040"/>
                  </a:lnTo>
                  <a:lnTo>
                    <a:pt x="611124" y="3899877"/>
                  </a:lnTo>
                  <a:lnTo>
                    <a:pt x="592201" y="3945712"/>
                  </a:lnTo>
                  <a:lnTo>
                    <a:pt x="572769" y="3990555"/>
                  </a:lnTo>
                  <a:lnTo>
                    <a:pt x="552830" y="4034409"/>
                  </a:lnTo>
                  <a:lnTo>
                    <a:pt x="532256" y="4077296"/>
                  </a:lnTo>
                  <a:lnTo>
                    <a:pt x="511048" y="4119219"/>
                  </a:lnTo>
                  <a:lnTo>
                    <a:pt x="489457" y="4160177"/>
                  </a:lnTo>
                  <a:lnTo>
                    <a:pt x="467232" y="4200207"/>
                  </a:lnTo>
                  <a:lnTo>
                    <a:pt x="444373" y="4239285"/>
                  </a:lnTo>
                  <a:lnTo>
                    <a:pt x="421004" y="4277448"/>
                  </a:lnTo>
                  <a:lnTo>
                    <a:pt x="397128" y="4314698"/>
                  </a:lnTo>
                  <a:lnTo>
                    <a:pt x="372617" y="4351032"/>
                  </a:lnTo>
                  <a:lnTo>
                    <a:pt x="347599" y="4386478"/>
                  </a:lnTo>
                  <a:lnTo>
                    <a:pt x="321944" y="4421047"/>
                  </a:lnTo>
                  <a:lnTo>
                    <a:pt x="295782" y="4454728"/>
                  </a:lnTo>
                  <a:lnTo>
                    <a:pt x="268985" y="4487545"/>
                  </a:lnTo>
                  <a:lnTo>
                    <a:pt x="241553" y="4519510"/>
                  </a:lnTo>
                  <a:lnTo>
                    <a:pt x="213613" y="4550638"/>
                  </a:lnTo>
                  <a:lnTo>
                    <a:pt x="185165" y="4580915"/>
                  </a:lnTo>
                  <a:lnTo>
                    <a:pt x="156082" y="4610379"/>
                  </a:lnTo>
                  <a:lnTo>
                    <a:pt x="126364" y="4639015"/>
                  </a:lnTo>
                  <a:lnTo>
                    <a:pt x="96011" y="4666849"/>
                  </a:lnTo>
                  <a:lnTo>
                    <a:pt x="65150" y="4693886"/>
                  </a:lnTo>
                  <a:lnTo>
                    <a:pt x="33781" y="4720139"/>
                  </a:lnTo>
                  <a:lnTo>
                    <a:pt x="1650" y="4745613"/>
                  </a:lnTo>
                  <a:lnTo>
                    <a:pt x="0" y="4746898"/>
                  </a:lnTo>
                  <a:lnTo>
                    <a:pt x="5638799" y="4746898"/>
                  </a:lnTo>
                  <a:lnTo>
                    <a:pt x="5638799" y="652965"/>
                  </a:lnTo>
                  <a:lnTo>
                    <a:pt x="5630798" y="645413"/>
                  </a:lnTo>
                  <a:lnTo>
                    <a:pt x="5595873" y="613791"/>
                  </a:lnTo>
                  <a:lnTo>
                    <a:pt x="5560313" y="582803"/>
                  </a:lnTo>
                  <a:lnTo>
                    <a:pt x="5524119" y="552450"/>
                  </a:lnTo>
                  <a:lnTo>
                    <a:pt x="5487288" y="522986"/>
                  </a:lnTo>
                  <a:lnTo>
                    <a:pt x="5449823" y="494030"/>
                  </a:lnTo>
                  <a:lnTo>
                    <a:pt x="5411723" y="465963"/>
                  </a:lnTo>
                  <a:lnTo>
                    <a:pt x="5372988" y="438531"/>
                  </a:lnTo>
                  <a:lnTo>
                    <a:pt x="5333619" y="411734"/>
                  </a:lnTo>
                  <a:lnTo>
                    <a:pt x="5293740" y="385825"/>
                  </a:lnTo>
                  <a:lnTo>
                    <a:pt x="5253354" y="360680"/>
                  </a:lnTo>
                  <a:lnTo>
                    <a:pt x="5212207" y="336296"/>
                  </a:lnTo>
                  <a:lnTo>
                    <a:pt x="5170678" y="312547"/>
                  </a:lnTo>
                  <a:lnTo>
                    <a:pt x="5128386" y="289687"/>
                  </a:lnTo>
                  <a:lnTo>
                    <a:pt x="5085714" y="267588"/>
                  </a:lnTo>
                  <a:lnTo>
                    <a:pt x="5042408" y="246380"/>
                  </a:lnTo>
                  <a:lnTo>
                    <a:pt x="4998592" y="225933"/>
                  </a:lnTo>
                  <a:lnTo>
                    <a:pt x="4954269" y="206248"/>
                  </a:lnTo>
                  <a:lnTo>
                    <a:pt x="4909311" y="187452"/>
                  </a:lnTo>
                  <a:lnTo>
                    <a:pt x="4863973" y="169545"/>
                  </a:lnTo>
                  <a:lnTo>
                    <a:pt x="4818126" y="152400"/>
                  </a:lnTo>
                  <a:lnTo>
                    <a:pt x="4771643" y="136144"/>
                  </a:lnTo>
                  <a:lnTo>
                    <a:pt x="4724781" y="120777"/>
                  </a:lnTo>
                  <a:lnTo>
                    <a:pt x="4677409" y="106172"/>
                  </a:lnTo>
                  <a:lnTo>
                    <a:pt x="4629658" y="92583"/>
                  </a:lnTo>
                  <a:lnTo>
                    <a:pt x="4581271" y="79883"/>
                  </a:lnTo>
                  <a:lnTo>
                    <a:pt x="4532503" y="68072"/>
                  </a:lnTo>
                  <a:lnTo>
                    <a:pt x="4483354" y="57150"/>
                  </a:lnTo>
                  <a:lnTo>
                    <a:pt x="4433697" y="47117"/>
                  </a:lnTo>
                  <a:lnTo>
                    <a:pt x="4383532" y="38100"/>
                  </a:lnTo>
                  <a:lnTo>
                    <a:pt x="4333112" y="29972"/>
                  </a:lnTo>
                  <a:lnTo>
                    <a:pt x="4282185" y="22733"/>
                  </a:lnTo>
                  <a:lnTo>
                    <a:pt x="4230878" y="16510"/>
                  </a:lnTo>
                  <a:lnTo>
                    <a:pt x="4179061" y="11303"/>
                  </a:lnTo>
                  <a:lnTo>
                    <a:pt x="4126991" y="7112"/>
                  </a:lnTo>
                  <a:lnTo>
                    <a:pt x="4074413" y="3810"/>
                  </a:lnTo>
                  <a:lnTo>
                    <a:pt x="4021581" y="1524"/>
                  </a:lnTo>
                  <a:lnTo>
                    <a:pt x="3968241" y="254"/>
                  </a:lnTo>
                  <a:lnTo>
                    <a:pt x="3919854" y="0"/>
                  </a:lnTo>
                  <a:close/>
                </a:path>
              </a:pathLst>
            </a:custGeom>
            <a:solidFill>
              <a:srgbClr val="A8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379" y="5209032"/>
              <a:ext cx="633983" cy="204673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16102" y="693496"/>
            <a:ext cx="4147820" cy="9791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250" spc="-365" dirty="0"/>
              <a:t>M3</a:t>
            </a:r>
            <a:r>
              <a:rPr sz="6250" spc="-370" dirty="0"/>
              <a:t>A</a:t>
            </a:r>
            <a:r>
              <a:rPr sz="6250" spc="-365" dirty="0"/>
              <a:t>O</a:t>
            </a:r>
            <a:r>
              <a:rPr sz="6250" spc="-370" dirty="0"/>
              <a:t>U</a:t>
            </a:r>
            <a:r>
              <a:rPr sz="6250" spc="-360" dirty="0"/>
              <a:t>N</a:t>
            </a:r>
            <a:r>
              <a:rPr sz="6250" spc="-375" dirty="0"/>
              <a:t>I</a:t>
            </a:r>
            <a:r>
              <a:rPr sz="6250" dirty="0"/>
              <a:t>N</a:t>
            </a:r>
            <a:endParaRPr sz="6250"/>
          </a:p>
        </p:txBody>
      </p:sp>
      <p:sp>
        <p:nvSpPr>
          <p:cNvPr id="11" name="object 11"/>
          <p:cNvSpPr txBox="1"/>
          <p:nvPr/>
        </p:nvSpPr>
        <p:spPr>
          <a:xfrm>
            <a:off x="616102" y="1638376"/>
            <a:ext cx="6969759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225" dirty="0">
                <a:solidFill>
                  <a:srgbClr val="20253C"/>
                </a:solidFill>
                <a:latin typeface="Verdana"/>
                <a:cs typeface="Verdana"/>
              </a:rPr>
              <a:t>OFFR</a:t>
            </a:r>
            <a:r>
              <a:rPr sz="3400" spc="-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3400" spc="-75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3400" spc="-240" dirty="0">
                <a:solidFill>
                  <a:srgbClr val="20253C"/>
                </a:solidFill>
                <a:latin typeface="Verdana"/>
                <a:cs typeface="Verdana"/>
              </a:rPr>
              <a:t>U</a:t>
            </a:r>
            <a:r>
              <a:rPr sz="3400" spc="-235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3400" spc="-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3400" spc="-75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3400" spc="-315" dirty="0">
                <a:solidFill>
                  <a:srgbClr val="20253C"/>
                </a:solidFill>
                <a:latin typeface="Verdana"/>
                <a:cs typeface="Verdana"/>
              </a:rPr>
              <a:t>M</a:t>
            </a:r>
            <a:r>
              <a:rPr sz="3400" spc="-325" dirty="0">
                <a:solidFill>
                  <a:srgbClr val="20253C"/>
                </a:solidFill>
                <a:latin typeface="Verdana"/>
                <a:cs typeface="Verdana"/>
              </a:rPr>
              <a:t>U</a:t>
            </a:r>
            <a:r>
              <a:rPr sz="3400" spc="-315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3400" spc="-325" dirty="0">
                <a:solidFill>
                  <a:srgbClr val="20253C"/>
                </a:solidFill>
                <a:latin typeface="Verdana"/>
                <a:cs typeface="Verdana"/>
              </a:rPr>
              <a:t>TITU</a:t>
            </a:r>
            <a:r>
              <a:rPr sz="3400" spc="-320" dirty="0">
                <a:solidFill>
                  <a:srgbClr val="20253C"/>
                </a:solidFill>
                <a:latin typeface="Verdana"/>
                <a:cs typeface="Verdana"/>
              </a:rPr>
              <a:t>D</a:t>
            </a:r>
            <a:r>
              <a:rPr sz="3400" spc="-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3400" spc="-85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3400" spc="-380" dirty="0">
                <a:solidFill>
                  <a:srgbClr val="20253C"/>
                </a:solidFill>
                <a:latin typeface="Verdana"/>
                <a:cs typeface="Verdana"/>
              </a:rPr>
              <a:t>D’</a:t>
            </a:r>
            <a:r>
              <a:rPr sz="3400" spc="-385" dirty="0">
                <a:solidFill>
                  <a:srgbClr val="20253C"/>
                </a:solidFill>
                <a:latin typeface="Verdana"/>
                <a:cs typeface="Verdana"/>
              </a:rPr>
              <a:t>AVA</a:t>
            </a:r>
            <a:r>
              <a:rPr sz="3400" spc="-380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3400" spc="-375" dirty="0">
                <a:solidFill>
                  <a:srgbClr val="20253C"/>
                </a:solidFill>
                <a:latin typeface="Verdana"/>
                <a:cs typeface="Verdana"/>
              </a:rPr>
              <a:t>TA</a:t>
            </a:r>
            <a:r>
              <a:rPr sz="3400" spc="-385" dirty="0">
                <a:solidFill>
                  <a:srgbClr val="20253C"/>
                </a:solidFill>
                <a:latin typeface="Verdana"/>
                <a:cs typeface="Verdana"/>
              </a:rPr>
              <a:t>G</a:t>
            </a:r>
            <a:r>
              <a:rPr sz="3400" spc="-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endParaRPr sz="34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8931" y="2807207"/>
            <a:ext cx="121920" cy="12192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8931" y="4317491"/>
            <a:ext cx="121920" cy="121919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7716011" y="0"/>
            <a:ext cx="5707380" cy="7560945"/>
            <a:chOff x="7716011" y="0"/>
            <a:chExt cx="5707380" cy="756094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87639" y="2816351"/>
              <a:ext cx="5635751" cy="47442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16011" y="0"/>
              <a:ext cx="5530596" cy="31287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404" y="2293619"/>
            <a:ext cx="2242820" cy="30480"/>
          </a:xfrm>
          <a:custGeom>
            <a:avLst/>
            <a:gdLst/>
            <a:ahLst/>
            <a:cxnLst/>
            <a:rect l="l" t="t" r="r" b="b"/>
            <a:pathLst>
              <a:path w="2242820" h="30480">
                <a:moveTo>
                  <a:pt x="2235962" y="0"/>
                </a:moveTo>
                <a:lnTo>
                  <a:pt x="6781" y="0"/>
                </a:lnTo>
                <a:lnTo>
                  <a:pt x="0" y="6730"/>
                </a:lnTo>
                <a:lnTo>
                  <a:pt x="0" y="23494"/>
                </a:lnTo>
                <a:lnTo>
                  <a:pt x="6781" y="30225"/>
                </a:lnTo>
                <a:lnTo>
                  <a:pt x="2235962" y="30225"/>
                </a:lnTo>
                <a:lnTo>
                  <a:pt x="2242820" y="23494"/>
                </a:lnTo>
                <a:lnTo>
                  <a:pt x="2242820" y="6730"/>
                </a:lnTo>
                <a:lnTo>
                  <a:pt x="2235962" y="0"/>
                </a:lnTo>
                <a:close/>
              </a:path>
            </a:pathLst>
          </a:custGeom>
          <a:solidFill>
            <a:srgbClr val="F9A32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478268" y="0"/>
            <a:ext cx="5945505" cy="3028315"/>
            <a:chOff x="7478268" y="0"/>
            <a:chExt cx="5945505" cy="3028315"/>
          </a:xfrm>
        </p:grpSpPr>
        <p:sp>
          <p:nvSpPr>
            <p:cNvPr id="4" name="object 4"/>
            <p:cNvSpPr/>
            <p:nvPr/>
          </p:nvSpPr>
          <p:spPr>
            <a:xfrm>
              <a:off x="7680960" y="12"/>
              <a:ext cx="5742940" cy="3028315"/>
            </a:xfrm>
            <a:custGeom>
              <a:avLst/>
              <a:gdLst/>
              <a:ahLst/>
              <a:cxnLst/>
              <a:rect l="l" t="t" r="r" b="b"/>
              <a:pathLst>
                <a:path w="5742940" h="3028315">
                  <a:moveTo>
                    <a:pt x="5742419" y="0"/>
                  </a:moveTo>
                  <a:lnTo>
                    <a:pt x="436867" y="0"/>
                  </a:lnTo>
                  <a:lnTo>
                    <a:pt x="415163" y="36817"/>
                  </a:lnTo>
                  <a:lnTo>
                    <a:pt x="390017" y="78092"/>
                  </a:lnTo>
                  <a:lnTo>
                    <a:pt x="363728" y="120002"/>
                  </a:lnTo>
                  <a:lnTo>
                    <a:pt x="336423" y="162420"/>
                  </a:lnTo>
                  <a:lnTo>
                    <a:pt x="313182" y="197726"/>
                  </a:lnTo>
                  <a:lnTo>
                    <a:pt x="305181" y="209537"/>
                  </a:lnTo>
                  <a:lnTo>
                    <a:pt x="303403" y="212585"/>
                  </a:lnTo>
                  <a:lnTo>
                    <a:pt x="301371" y="215506"/>
                  </a:lnTo>
                  <a:lnTo>
                    <a:pt x="299339" y="218300"/>
                  </a:lnTo>
                  <a:lnTo>
                    <a:pt x="272034" y="260845"/>
                  </a:lnTo>
                  <a:lnTo>
                    <a:pt x="246126" y="303898"/>
                  </a:lnTo>
                  <a:lnTo>
                    <a:pt x="221488" y="347332"/>
                  </a:lnTo>
                  <a:lnTo>
                    <a:pt x="198247" y="391274"/>
                  </a:lnTo>
                  <a:lnTo>
                    <a:pt x="176276" y="435724"/>
                  </a:lnTo>
                  <a:lnTo>
                    <a:pt x="155575" y="480428"/>
                  </a:lnTo>
                  <a:lnTo>
                    <a:pt x="136271" y="525640"/>
                  </a:lnTo>
                  <a:lnTo>
                    <a:pt x="118237" y="571106"/>
                  </a:lnTo>
                  <a:lnTo>
                    <a:pt x="101600" y="616953"/>
                  </a:lnTo>
                  <a:lnTo>
                    <a:pt x="99822" y="621525"/>
                  </a:lnTo>
                  <a:lnTo>
                    <a:pt x="81915" y="675881"/>
                  </a:lnTo>
                  <a:lnTo>
                    <a:pt x="68453" y="721347"/>
                  </a:lnTo>
                  <a:lnTo>
                    <a:pt x="56261" y="766940"/>
                  </a:lnTo>
                  <a:lnTo>
                    <a:pt x="45212" y="812660"/>
                  </a:lnTo>
                  <a:lnTo>
                    <a:pt x="35306" y="858634"/>
                  </a:lnTo>
                  <a:lnTo>
                    <a:pt x="26670" y="904862"/>
                  </a:lnTo>
                  <a:lnTo>
                    <a:pt x="19304" y="951103"/>
                  </a:lnTo>
                  <a:lnTo>
                    <a:pt x="13081" y="997445"/>
                  </a:lnTo>
                  <a:lnTo>
                    <a:pt x="8128" y="1043800"/>
                  </a:lnTo>
                  <a:lnTo>
                    <a:pt x="4318" y="1090409"/>
                  </a:lnTo>
                  <a:lnTo>
                    <a:pt x="1651" y="1136891"/>
                  </a:lnTo>
                  <a:lnTo>
                    <a:pt x="254" y="1183373"/>
                  </a:lnTo>
                  <a:lnTo>
                    <a:pt x="0" y="1229855"/>
                  </a:lnTo>
                  <a:lnTo>
                    <a:pt x="889" y="1276337"/>
                  </a:lnTo>
                  <a:lnTo>
                    <a:pt x="3048" y="1322819"/>
                  </a:lnTo>
                  <a:lnTo>
                    <a:pt x="6223" y="1369047"/>
                  </a:lnTo>
                  <a:lnTo>
                    <a:pt x="10668" y="1415275"/>
                  </a:lnTo>
                  <a:lnTo>
                    <a:pt x="16256" y="1461376"/>
                  </a:lnTo>
                  <a:lnTo>
                    <a:pt x="22987" y="1507223"/>
                  </a:lnTo>
                  <a:lnTo>
                    <a:pt x="30861" y="1552943"/>
                  </a:lnTo>
                  <a:lnTo>
                    <a:pt x="39878" y="1598409"/>
                  </a:lnTo>
                  <a:lnTo>
                    <a:pt x="50038" y="1643621"/>
                  </a:lnTo>
                  <a:lnTo>
                    <a:pt x="61341" y="1688706"/>
                  </a:lnTo>
                  <a:lnTo>
                    <a:pt x="73787" y="1733283"/>
                  </a:lnTo>
                  <a:lnTo>
                    <a:pt x="87249" y="1777606"/>
                  </a:lnTo>
                  <a:lnTo>
                    <a:pt x="101981" y="1821675"/>
                  </a:lnTo>
                  <a:lnTo>
                    <a:pt x="117729" y="1865363"/>
                  </a:lnTo>
                  <a:lnTo>
                    <a:pt x="134620" y="1908670"/>
                  </a:lnTo>
                  <a:lnTo>
                    <a:pt x="152527" y="1951596"/>
                  </a:lnTo>
                  <a:lnTo>
                    <a:pt x="171704" y="1994014"/>
                  </a:lnTo>
                  <a:lnTo>
                    <a:pt x="191897" y="2036051"/>
                  </a:lnTo>
                  <a:lnTo>
                    <a:pt x="213106" y="2077580"/>
                  </a:lnTo>
                  <a:lnTo>
                    <a:pt x="235458" y="2118601"/>
                  </a:lnTo>
                  <a:lnTo>
                    <a:pt x="258953" y="2158987"/>
                  </a:lnTo>
                  <a:lnTo>
                    <a:pt x="283464" y="2198992"/>
                  </a:lnTo>
                  <a:lnTo>
                    <a:pt x="308991" y="2238362"/>
                  </a:lnTo>
                  <a:lnTo>
                    <a:pt x="335661" y="2277097"/>
                  </a:lnTo>
                  <a:lnTo>
                    <a:pt x="363474" y="2315197"/>
                  </a:lnTo>
                  <a:lnTo>
                    <a:pt x="392176" y="2352662"/>
                  </a:lnTo>
                  <a:lnTo>
                    <a:pt x="422021" y="2389365"/>
                  </a:lnTo>
                  <a:lnTo>
                    <a:pt x="452882" y="2425560"/>
                  </a:lnTo>
                  <a:lnTo>
                    <a:pt x="484886" y="2460866"/>
                  </a:lnTo>
                  <a:lnTo>
                    <a:pt x="517779" y="2495410"/>
                  </a:lnTo>
                  <a:lnTo>
                    <a:pt x="551815" y="2529319"/>
                  </a:lnTo>
                  <a:lnTo>
                    <a:pt x="586867" y="2562339"/>
                  </a:lnTo>
                  <a:lnTo>
                    <a:pt x="622935" y="2594597"/>
                  </a:lnTo>
                  <a:lnTo>
                    <a:pt x="660019" y="2625966"/>
                  </a:lnTo>
                  <a:lnTo>
                    <a:pt x="698119" y="2656446"/>
                  </a:lnTo>
                  <a:lnTo>
                    <a:pt x="737108" y="2686037"/>
                  </a:lnTo>
                  <a:lnTo>
                    <a:pt x="777240" y="2714739"/>
                  </a:lnTo>
                  <a:lnTo>
                    <a:pt x="821055" y="2744203"/>
                  </a:lnTo>
                  <a:lnTo>
                    <a:pt x="865378" y="2772143"/>
                  </a:lnTo>
                  <a:lnTo>
                    <a:pt x="910209" y="2798686"/>
                  </a:lnTo>
                  <a:lnTo>
                    <a:pt x="955548" y="2823705"/>
                  </a:lnTo>
                  <a:lnTo>
                    <a:pt x="1001268" y="2847200"/>
                  </a:lnTo>
                  <a:lnTo>
                    <a:pt x="1047496" y="2869298"/>
                  </a:lnTo>
                  <a:lnTo>
                    <a:pt x="1093978" y="2889872"/>
                  </a:lnTo>
                  <a:lnTo>
                    <a:pt x="1140841" y="2909049"/>
                  </a:lnTo>
                  <a:lnTo>
                    <a:pt x="1188085" y="2926702"/>
                  </a:lnTo>
                  <a:lnTo>
                    <a:pt x="1235583" y="2942958"/>
                  </a:lnTo>
                  <a:lnTo>
                    <a:pt x="1283335" y="2957817"/>
                  </a:lnTo>
                  <a:lnTo>
                    <a:pt x="1331341" y="2971152"/>
                  </a:lnTo>
                  <a:lnTo>
                    <a:pt x="1379601" y="2983217"/>
                  </a:lnTo>
                  <a:lnTo>
                    <a:pt x="1427988" y="2993631"/>
                  </a:lnTo>
                  <a:lnTo>
                    <a:pt x="1476502" y="3002775"/>
                  </a:lnTo>
                  <a:lnTo>
                    <a:pt x="1525143" y="3010522"/>
                  </a:lnTo>
                  <a:lnTo>
                    <a:pt x="1573911" y="3016745"/>
                  </a:lnTo>
                  <a:lnTo>
                    <a:pt x="1622679" y="3021698"/>
                  </a:lnTo>
                  <a:lnTo>
                    <a:pt x="1671447" y="3025127"/>
                  </a:lnTo>
                  <a:lnTo>
                    <a:pt x="1720342" y="3027286"/>
                  </a:lnTo>
                  <a:lnTo>
                    <a:pt x="1769110" y="3028048"/>
                  </a:lnTo>
                  <a:lnTo>
                    <a:pt x="1817878" y="3027286"/>
                  </a:lnTo>
                  <a:lnTo>
                    <a:pt x="1866519" y="3025254"/>
                  </a:lnTo>
                  <a:lnTo>
                    <a:pt x="1915033" y="3021952"/>
                  </a:lnTo>
                  <a:lnTo>
                    <a:pt x="1964055" y="3017126"/>
                  </a:lnTo>
                  <a:lnTo>
                    <a:pt x="2012823" y="3010903"/>
                  </a:lnTo>
                  <a:lnTo>
                    <a:pt x="2061337" y="3003283"/>
                  </a:lnTo>
                  <a:lnTo>
                    <a:pt x="2109724" y="2994266"/>
                  </a:lnTo>
                  <a:lnTo>
                    <a:pt x="2157857" y="2983979"/>
                  </a:lnTo>
                  <a:lnTo>
                    <a:pt x="2205609" y="2972295"/>
                  </a:lnTo>
                  <a:lnTo>
                    <a:pt x="2252980" y="2959214"/>
                  </a:lnTo>
                  <a:lnTo>
                    <a:pt x="2300097" y="2944736"/>
                  </a:lnTo>
                  <a:lnTo>
                    <a:pt x="2346833" y="2928988"/>
                  </a:lnTo>
                  <a:lnTo>
                    <a:pt x="2393061" y="2911843"/>
                  </a:lnTo>
                  <a:lnTo>
                    <a:pt x="2438908" y="2893428"/>
                  </a:lnTo>
                  <a:lnTo>
                    <a:pt x="2484247" y="2873616"/>
                  </a:lnTo>
                  <a:lnTo>
                    <a:pt x="2528951" y="2852534"/>
                  </a:lnTo>
                  <a:lnTo>
                    <a:pt x="2573274" y="2830055"/>
                  </a:lnTo>
                  <a:lnTo>
                    <a:pt x="2616962" y="2806306"/>
                  </a:lnTo>
                  <a:lnTo>
                    <a:pt x="2660015" y="2781287"/>
                  </a:lnTo>
                  <a:lnTo>
                    <a:pt x="2702560" y="2754998"/>
                  </a:lnTo>
                  <a:lnTo>
                    <a:pt x="2744343" y="2727312"/>
                  </a:lnTo>
                  <a:lnTo>
                    <a:pt x="2785364" y="2698356"/>
                  </a:lnTo>
                  <a:lnTo>
                    <a:pt x="2825750" y="2668130"/>
                  </a:lnTo>
                  <a:lnTo>
                    <a:pt x="2866009" y="2636126"/>
                  </a:lnTo>
                  <a:lnTo>
                    <a:pt x="2905379" y="2602852"/>
                  </a:lnTo>
                  <a:lnTo>
                    <a:pt x="2943860" y="2568308"/>
                  </a:lnTo>
                  <a:lnTo>
                    <a:pt x="2981452" y="2532494"/>
                  </a:lnTo>
                  <a:lnTo>
                    <a:pt x="3018282" y="2495283"/>
                  </a:lnTo>
                  <a:lnTo>
                    <a:pt x="3054096" y="2456802"/>
                  </a:lnTo>
                  <a:lnTo>
                    <a:pt x="3088894" y="2417051"/>
                  </a:lnTo>
                  <a:lnTo>
                    <a:pt x="3122676" y="2376030"/>
                  </a:lnTo>
                  <a:lnTo>
                    <a:pt x="3155442" y="2333739"/>
                  </a:lnTo>
                  <a:lnTo>
                    <a:pt x="3187192" y="2290178"/>
                  </a:lnTo>
                  <a:lnTo>
                    <a:pt x="3217926" y="2245347"/>
                  </a:lnTo>
                  <a:lnTo>
                    <a:pt x="3233420" y="2221090"/>
                  </a:lnTo>
                  <a:lnTo>
                    <a:pt x="3233547" y="2221344"/>
                  </a:lnTo>
                  <a:lnTo>
                    <a:pt x="3264916" y="2173084"/>
                  </a:lnTo>
                  <a:lnTo>
                    <a:pt x="3296412" y="2126348"/>
                  </a:lnTo>
                  <a:lnTo>
                    <a:pt x="3328035" y="2081136"/>
                  </a:lnTo>
                  <a:lnTo>
                    <a:pt x="3359912" y="2037448"/>
                  </a:lnTo>
                  <a:lnTo>
                    <a:pt x="3391916" y="1995284"/>
                  </a:lnTo>
                  <a:lnTo>
                    <a:pt x="3424301" y="1954644"/>
                  </a:lnTo>
                  <a:lnTo>
                    <a:pt x="3456813" y="1915655"/>
                  </a:lnTo>
                  <a:lnTo>
                    <a:pt x="3489833" y="1878317"/>
                  </a:lnTo>
                  <a:lnTo>
                    <a:pt x="3523107" y="1842503"/>
                  </a:lnTo>
                  <a:lnTo>
                    <a:pt x="3556762" y="1808467"/>
                  </a:lnTo>
                  <a:lnTo>
                    <a:pt x="3590798" y="1775955"/>
                  </a:lnTo>
                  <a:lnTo>
                    <a:pt x="3625342" y="1745221"/>
                  </a:lnTo>
                  <a:lnTo>
                    <a:pt x="3660394" y="1716138"/>
                  </a:lnTo>
                  <a:lnTo>
                    <a:pt x="3695954" y="1688706"/>
                  </a:lnTo>
                  <a:lnTo>
                    <a:pt x="3736086" y="1660385"/>
                  </a:lnTo>
                  <a:lnTo>
                    <a:pt x="3776853" y="1634223"/>
                  </a:lnTo>
                  <a:lnTo>
                    <a:pt x="3818382" y="1610220"/>
                  </a:lnTo>
                  <a:lnTo>
                    <a:pt x="3860800" y="1588376"/>
                  </a:lnTo>
                  <a:lnTo>
                    <a:pt x="3903980" y="1568818"/>
                  </a:lnTo>
                  <a:lnTo>
                    <a:pt x="3948049" y="1551546"/>
                  </a:lnTo>
                  <a:lnTo>
                    <a:pt x="3993007" y="1536560"/>
                  </a:lnTo>
                  <a:lnTo>
                    <a:pt x="4038981" y="1523987"/>
                  </a:lnTo>
                  <a:lnTo>
                    <a:pt x="4086098" y="1513573"/>
                  </a:lnTo>
                  <a:lnTo>
                    <a:pt x="4134104" y="1505699"/>
                  </a:lnTo>
                  <a:lnTo>
                    <a:pt x="4177157" y="1500619"/>
                  </a:lnTo>
                  <a:lnTo>
                    <a:pt x="4221226" y="1497571"/>
                  </a:lnTo>
                  <a:lnTo>
                    <a:pt x="4266057" y="1496301"/>
                  </a:lnTo>
                  <a:lnTo>
                    <a:pt x="4311904" y="1496936"/>
                  </a:lnTo>
                  <a:lnTo>
                    <a:pt x="4351655" y="1498968"/>
                  </a:lnTo>
                  <a:lnTo>
                    <a:pt x="4392041" y="1502397"/>
                  </a:lnTo>
                  <a:lnTo>
                    <a:pt x="4433189" y="1507223"/>
                  </a:lnTo>
                  <a:lnTo>
                    <a:pt x="4475099" y="1513573"/>
                  </a:lnTo>
                  <a:lnTo>
                    <a:pt x="4517771" y="1521193"/>
                  </a:lnTo>
                  <a:lnTo>
                    <a:pt x="4561205" y="1530210"/>
                  </a:lnTo>
                  <a:lnTo>
                    <a:pt x="4605528" y="1540751"/>
                  </a:lnTo>
                  <a:lnTo>
                    <a:pt x="4650613" y="1552816"/>
                  </a:lnTo>
                  <a:lnTo>
                    <a:pt x="4696587" y="1566151"/>
                  </a:lnTo>
                  <a:lnTo>
                    <a:pt x="4743323" y="1581137"/>
                  </a:lnTo>
                  <a:lnTo>
                    <a:pt x="4791075" y="1597520"/>
                  </a:lnTo>
                  <a:lnTo>
                    <a:pt x="4839589" y="1615427"/>
                  </a:lnTo>
                  <a:lnTo>
                    <a:pt x="4889119" y="1634731"/>
                  </a:lnTo>
                  <a:lnTo>
                    <a:pt x="4939538" y="1655686"/>
                  </a:lnTo>
                  <a:lnTo>
                    <a:pt x="4990846" y="1678038"/>
                  </a:lnTo>
                  <a:lnTo>
                    <a:pt x="5043170" y="1702041"/>
                  </a:lnTo>
                  <a:lnTo>
                    <a:pt x="5096510" y="1727568"/>
                  </a:lnTo>
                  <a:lnTo>
                    <a:pt x="5150866" y="1754619"/>
                  </a:lnTo>
                  <a:lnTo>
                    <a:pt x="5206238" y="1783321"/>
                  </a:lnTo>
                  <a:lnTo>
                    <a:pt x="5262626" y="1813547"/>
                  </a:lnTo>
                  <a:lnTo>
                    <a:pt x="5347322" y="1860410"/>
                  </a:lnTo>
                  <a:lnTo>
                    <a:pt x="5404472" y="1893303"/>
                  </a:lnTo>
                  <a:lnTo>
                    <a:pt x="5451348" y="1922894"/>
                  </a:lnTo>
                  <a:lnTo>
                    <a:pt x="5490591" y="1949437"/>
                  </a:lnTo>
                  <a:lnTo>
                    <a:pt x="5524868" y="1973440"/>
                  </a:lnTo>
                  <a:lnTo>
                    <a:pt x="5556872" y="1995030"/>
                  </a:lnTo>
                  <a:lnTo>
                    <a:pt x="5624830" y="2032495"/>
                  </a:lnTo>
                  <a:lnTo>
                    <a:pt x="5666232" y="2048878"/>
                  </a:lnTo>
                  <a:lnTo>
                    <a:pt x="5716016" y="2064245"/>
                  </a:lnTo>
                  <a:lnTo>
                    <a:pt x="5742419" y="2070620"/>
                  </a:lnTo>
                  <a:lnTo>
                    <a:pt x="5742419" y="1496301"/>
                  </a:lnTo>
                  <a:lnTo>
                    <a:pt x="5742419" y="0"/>
                  </a:lnTo>
                  <a:close/>
                </a:path>
              </a:pathLst>
            </a:custGeom>
            <a:solidFill>
              <a:srgbClr val="A8A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78268" y="0"/>
              <a:ext cx="568451" cy="21198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48544" y="1584959"/>
              <a:ext cx="1869948" cy="119938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84235" y="5079491"/>
            <a:ext cx="633983" cy="204673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7604759" y="0"/>
            <a:ext cx="5819140" cy="7560945"/>
            <a:chOff x="7604759" y="0"/>
            <a:chExt cx="5819140" cy="756094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80959" y="0"/>
              <a:ext cx="5742431" cy="30281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04759" y="2712719"/>
              <a:ext cx="5818631" cy="484784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81355" y="693496"/>
            <a:ext cx="6110605" cy="14884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7465"/>
              </a:lnSpc>
              <a:spcBef>
                <a:spcPts val="105"/>
              </a:spcBef>
            </a:pPr>
            <a:r>
              <a:rPr sz="6250" spc="-315" dirty="0"/>
              <a:t>L</a:t>
            </a:r>
            <a:r>
              <a:rPr sz="6250" spc="-325" dirty="0"/>
              <a:t>E</a:t>
            </a:r>
            <a:r>
              <a:rPr sz="6250" dirty="0"/>
              <a:t>S</a:t>
            </a:r>
            <a:r>
              <a:rPr sz="6250" spc="-760" dirty="0"/>
              <a:t> </a:t>
            </a:r>
            <a:r>
              <a:rPr sz="6250" spc="-894" dirty="0"/>
              <a:t>A</a:t>
            </a:r>
            <a:r>
              <a:rPr sz="6250" spc="-484" dirty="0"/>
              <a:t>V</a:t>
            </a:r>
            <a:r>
              <a:rPr sz="6250" spc="-270" dirty="0"/>
              <a:t>A</a:t>
            </a:r>
            <a:r>
              <a:rPr sz="6250" spc="-265" dirty="0"/>
              <a:t>N</a:t>
            </a:r>
            <a:r>
              <a:rPr sz="6250" spc="-580" dirty="0"/>
              <a:t>T</a:t>
            </a:r>
            <a:r>
              <a:rPr sz="6250" spc="-305" dirty="0"/>
              <a:t>A</a:t>
            </a:r>
            <a:r>
              <a:rPr sz="6250" spc="-270" dirty="0"/>
              <a:t>G</a:t>
            </a:r>
            <a:r>
              <a:rPr sz="6250" spc="-275" dirty="0"/>
              <a:t>E</a:t>
            </a:r>
            <a:r>
              <a:rPr sz="6250" dirty="0"/>
              <a:t>S</a:t>
            </a:r>
            <a:endParaRPr sz="6250"/>
          </a:p>
          <a:p>
            <a:pPr marL="12700">
              <a:lnSpc>
                <a:spcPts val="4045"/>
              </a:lnSpc>
            </a:pPr>
            <a:r>
              <a:rPr sz="3400" spc="-300" dirty="0"/>
              <a:t>D</a:t>
            </a:r>
            <a:r>
              <a:rPr sz="3400" spc="-5" dirty="0"/>
              <a:t>E</a:t>
            </a:r>
            <a:r>
              <a:rPr sz="3400" spc="-840" dirty="0"/>
              <a:t> </a:t>
            </a:r>
            <a:r>
              <a:rPr sz="3400" spc="-280" dirty="0"/>
              <a:t>C</a:t>
            </a:r>
            <a:r>
              <a:rPr sz="3400" spc="-5" dirty="0"/>
              <a:t>E</a:t>
            </a:r>
            <a:r>
              <a:rPr sz="3400" spc="-840" dirty="0"/>
              <a:t> </a:t>
            </a:r>
            <a:r>
              <a:rPr sz="3400" spc="-330" dirty="0"/>
              <a:t>P</a:t>
            </a:r>
            <a:r>
              <a:rPr sz="3400" spc="-340" dirty="0"/>
              <a:t>A</a:t>
            </a:r>
            <a:r>
              <a:rPr sz="3400" spc="-330" dirty="0"/>
              <a:t>R</a:t>
            </a:r>
            <a:r>
              <a:rPr sz="3400" spc="-340" dirty="0"/>
              <a:t>T</a:t>
            </a:r>
            <a:r>
              <a:rPr sz="3400" spc="-330" dirty="0"/>
              <a:t>EN</a:t>
            </a:r>
            <a:r>
              <a:rPr sz="3400" spc="-340" dirty="0"/>
              <a:t>A</a:t>
            </a:r>
            <a:r>
              <a:rPr sz="3400" spc="-330" dirty="0"/>
              <a:t>R</a:t>
            </a:r>
            <a:r>
              <a:rPr sz="3400" spc="-335" dirty="0"/>
              <a:t>I</a:t>
            </a:r>
            <a:r>
              <a:rPr sz="3400" spc="-340" dirty="0"/>
              <a:t>A</a:t>
            </a:r>
            <a:r>
              <a:rPr sz="3400" spc="-5" dirty="0"/>
              <a:t>T</a:t>
            </a:r>
            <a:endParaRPr sz="3400"/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3480" y="3095244"/>
            <a:ext cx="121919" cy="12192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3480" y="3503676"/>
            <a:ext cx="121919" cy="12192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3480" y="3912108"/>
            <a:ext cx="121919" cy="12192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73480" y="4320540"/>
            <a:ext cx="121919" cy="12191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3480" y="4728971"/>
            <a:ext cx="121919" cy="12191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472311" y="2888106"/>
            <a:ext cx="5585460" cy="37101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995"/>
              </a:lnSpc>
              <a:spcBef>
                <a:spcPts val="95"/>
              </a:spcBef>
            </a:pPr>
            <a:r>
              <a:rPr sz="2400" spc="-120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400" spc="-110" dirty="0">
                <a:solidFill>
                  <a:srgbClr val="20253C"/>
                </a:solidFill>
                <a:latin typeface="Verdana"/>
                <a:cs typeface="Verdana"/>
              </a:rPr>
              <a:t>ug</a:t>
            </a:r>
            <a:r>
              <a:rPr sz="2400" spc="-120" dirty="0">
                <a:solidFill>
                  <a:srgbClr val="20253C"/>
                </a:solidFill>
                <a:latin typeface="Verdana"/>
                <a:cs typeface="Verdana"/>
              </a:rPr>
              <a:t>m</a:t>
            </a:r>
            <a:r>
              <a:rPr sz="2400" spc="-114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400" spc="-110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2400" spc="-114" dirty="0">
                <a:solidFill>
                  <a:srgbClr val="20253C"/>
                </a:solidFill>
                <a:latin typeface="Verdana"/>
                <a:cs typeface="Verdana"/>
              </a:rPr>
              <a:t>te</a:t>
            </a:r>
            <a:r>
              <a:rPr sz="2400" spc="-5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400" spc="-204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130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2400" spc="-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400" spc="-229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20253C"/>
                </a:solidFill>
                <a:latin typeface="Verdana"/>
                <a:cs typeface="Verdana"/>
              </a:rPr>
              <a:t>t</a:t>
            </a:r>
            <a:r>
              <a:rPr sz="2400" spc="-15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400" spc="-20" dirty="0">
                <a:solidFill>
                  <a:srgbClr val="20253C"/>
                </a:solidFill>
                <a:latin typeface="Verdana"/>
                <a:cs typeface="Verdana"/>
              </a:rPr>
              <a:t>aﬁ</a:t>
            </a:r>
            <a:r>
              <a:rPr sz="2400" spc="-25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400" spc="-5" dirty="0">
                <a:solidFill>
                  <a:srgbClr val="20253C"/>
                </a:solidFill>
                <a:latin typeface="Verdana"/>
                <a:cs typeface="Verdana"/>
              </a:rPr>
              <a:t>.</a:t>
            </a:r>
            <a:endParaRPr sz="2400" dirty="0">
              <a:latin typeface="Verdana"/>
              <a:cs typeface="Verdana"/>
            </a:endParaRPr>
          </a:p>
          <a:p>
            <a:pPr marL="12700">
              <a:lnSpc>
                <a:spcPts val="2995"/>
              </a:lnSpc>
            </a:pPr>
            <a:r>
              <a:rPr sz="2400" spc="-110" dirty="0">
                <a:solidFill>
                  <a:srgbClr val="20253C"/>
                </a:solidFill>
                <a:latin typeface="Verdana"/>
                <a:cs typeface="Verdana"/>
              </a:rPr>
              <a:t>En</a:t>
            </a:r>
            <a:r>
              <a:rPr sz="2400" spc="-114" dirty="0">
                <a:solidFill>
                  <a:srgbClr val="20253C"/>
                </a:solidFill>
                <a:latin typeface="Verdana"/>
                <a:cs typeface="Verdana"/>
              </a:rPr>
              <a:t>ri</a:t>
            </a:r>
            <a:r>
              <a:rPr sz="2400" spc="-120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400" spc="-110" dirty="0">
                <a:solidFill>
                  <a:srgbClr val="20253C"/>
                </a:solidFill>
                <a:latin typeface="Verdana"/>
                <a:cs typeface="Verdana"/>
              </a:rPr>
              <a:t>h</a:t>
            </a:r>
            <a:r>
              <a:rPr sz="2400" spc="-114" dirty="0">
                <a:solidFill>
                  <a:srgbClr val="20253C"/>
                </a:solidFill>
                <a:latin typeface="Verdana"/>
                <a:cs typeface="Verdana"/>
              </a:rPr>
              <a:t>i</a:t>
            </a:r>
            <a:r>
              <a:rPr sz="2400" spc="-5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400" spc="-28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20253C"/>
                </a:solidFill>
                <a:latin typeface="Verdana"/>
                <a:cs typeface="Verdana"/>
              </a:rPr>
              <a:t>vo</a:t>
            </a:r>
            <a:r>
              <a:rPr sz="2400" spc="-110" dirty="0">
                <a:solidFill>
                  <a:srgbClr val="20253C"/>
                </a:solidFill>
                <a:latin typeface="Verdana"/>
                <a:cs typeface="Verdana"/>
              </a:rPr>
              <a:t>tr</a:t>
            </a:r>
            <a:r>
              <a:rPr sz="2400" spc="-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400" spc="-26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20253C"/>
                </a:solidFill>
                <a:latin typeface="Verdana"/>
                <a:cs typeface="Verdana"/>
              </a:rPr>
              <a:t>b</a:t>
            </a:r>
            <a:r>
              <a:rPr sz="2400" spc="-70" dirty="0">
                <a:solidFill>
                  <a:srgbClr val="20253C"/>
                </a:solidFill>
                <a:latin typeface="Verdana"/>
                <a:cs typeface="Verdana"/>
              </a:rPr>
              <a:t>as</a:t>
            </a:r>
            <a:r>
              <a:rPr sz="2400" spc="-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400" spc="-18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20253C"/>
                </a:solidFill>
                <a:latin typeface="Verdana"/>
                <a:cs typeface="Verdana"/>
              </a:rPr>
              <a:t>d</a:t>
            </a:r>
            <a:r>
              <a:rPr sz="2400" spc="-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400" spc="-22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15" dirty="0">
                <a:solidFill>
                  <a:srgbClr val="20253C"/>
                </a:solidFill>
                <a:latin typeface="Verdana"/>
                <a:cs typeface="Verdana"/>
              </a:rPr>
              <a:t>d</a:t>
            </a:r>
            <a:r>
              <a:rPr sz="2400" spc="-25" dirty="0">
                <a:solidFill>
                  <a:srgbClr val="20253C"/>
                </a:solidFill>
                <a:latin typeface="Verdana"/>
                <a:cs typeface="Verdana"/>
              </a:rPr>
              <a:t>o</a:t>
            </a:r>
            <a:r>
              <a:rPr sz="2400" spc="-15" dirty="0">
                <a:solidFill>
                  <a:srgbClr val="20253C"/>
                </a:solidFill>
                <a:latin typeface="Verdana"/>
                <a:cs typeface="Verdana"/>
              </a:rPr>
              <a:t>nn</a:t>
            </a:r>
            <a:r>
              <a:rPr sz="2400" spc="-20" dirty="0">
                <a:solidFill>
                  <a:srgbClr val="20253C"/>
                </a:solidFill>
                <a:latin typeface="Verdana"/>
                <a:cs typeface="Verdana"/>
              </a:rPr>
              <a:t>ée</a:t>
            </a:r>
            <a:r>
              <a:rPr sz="2400" spc="-25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400" spc="-5" dirty="0">
                <a:solidFill>
                  <a:srgbClr val="20253C"/>
                </a:solidFill>
                <a:latin typeface="Verdana"/>
                <a:cs typeface="Verdana"/>
              </a:rPr>
              <a:t>.</a:t>
            </a:r>
            <a:endParaRPr sz="2400" dirty="0">
              <a:latin typeface="Verdana"/>
              <a:cs typeface="Verdana"/>
            </a:endParaRPr>
          </a:p>
          <a:p>
            <a:pPr marL="12700" marR="5080">
              <a:lnSpc>
                <a:spcPct val="110000"/>
              </a:lnSpc>
            </a:pPr>
            <a:r>
              <a:rPr sz="2400" spc="-95" dirty="0">
                <a:solidFill>
                  <a:srgbClr val="20253C"/>
                </a:solidFill>
                <a:latin typeface="Verdana"/>
                <a:cs typeface="Verdana"/>
              </a:rPr>
              <a:t>D</a:t>
            </a:r>
            <a:r>
              <a:rPr sz="2400" spc="-90" dirty="0">
                <a:solidFill>
                  <a:srgbClr val="20253C"/>
                </a:solidFill>
                <a:latin typeface="Verdana"/>
                <a:cs typeface="Verdana"/>
              </a:rPr>
              <a:t>éve</a:t>
            </a:r>
            <a:r>
              <a:rPr sz="2400" spc="-95" dirty="0">
                <a:solidFill>
                  <a:srgbClr val="20253C"/>
                </a:solidFill>
                <a:latin typeface="Verdana"/>
                <a:cs typeface="Verdana"/>
              </a:rPr>
              <a:t>lo</a:t>
            </a:r>
            <a:r>
              <a:rPr sz="2400" spc="-85" dirty="0">
                <a:solidFill>
                  <a:srgbClr val="20253C"/>
                </a:solidFill>
                <a:latin typeface="Verdana"/>
                <a:cs typeface="Verdana"/>
              </a:rPr>
              <a:t>pp</a:t>
            </a:r>
            <a:r>
              <a:rPr sz="2400" spc="-9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400" spc="-5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400" spc="-15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114" dirty="0">
                <a:solidFill>
                  <a:srgbClr val="20253C"/>
                </a:solidFill>
                <a:latin typeface="Verdana"/>
                <a:cs typeface="Verdana"/>
              </a:rPr>
              <a:t>vot</a:t>
            </a:r>
            <a:r>
              <a:rPr sz="2400" spc="-110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400" spc="-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400" spc="-23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400" spc="-100" dirty="0">
                <a:solidFill>
                  <a:srgbClr val="20253C"/>
                </a:solidFill>
                <a:latin typeface="Verdana"/>
                <a:cs typeface="Verdana"/>
              </a:rPr>
              <a:t>tr</a:t>
            </a:r>
            <a:r>
              <a:rPr sz="2400" spc="-105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400" spc="-100" dirty="0">
                <a:solidFill>
                  <a:srgbClr val="20253C"/>
                </a:solidFill>
                <a:latin typeface="Verdana"/>
                <a:cs typeface="Verdana"/>
              </a:rPr>
              <a:t>té</a:t>
            </a:r>
            <a:r>
              <a:rPr sz="2400" spc="-95" dirty="0">
                <a:solidFill>
                  <a:srgbClr val="20253C"/>
                </a:solidFill>
                <a:latin typeface="Verdana"/>
                <a:cs typeface="Verdana"/>
              </a:rPr>
              <a:t>g</a:t>
            </a:r>
            <a:r>
              <a:rPr sz="2400" spc="-105" dirty="0">
                <a:solidFill>
                  <a:srgbClr val="20253C"/>
                </a:solidFill>
                <a:latin typeface="Verdana"/>
                <a:cs typeface="Verdana"/>
              </a:rPr>
              <a:t>i</a:t>
            </a:r>
            <a:r>
              <a:rPr sz="2400" spc="-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400" spc="-19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400" spc="-35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400" spc="-2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400" spc="-5" dirty="0">
                <a:solidFill>
                  <a:srgbClr val="20253C"/>
                </a:solidFill>
                <a:latin typeface="Verdana"/>
                <a:cs typeface="Verdana"/>
              </a:rPr>
              <a:t>.  </a:t>
            </a:r>
            <a:r>
              <a:rPr sz="2400" spc="-70" dirty="0">
                <a:solidFill>
                  <a:srgbClr val="20253C"/>
                </a:solidFill>
                <a:latin typeface="Verdana"/>
                <a:cs typeface="Verdana"/>
              </a:rPr>
              <a:t>Booster </a:t>
            </a:r>
            <a:r>
              <a:rPr sz="2400" spc="-15" dirty="0">
                <a:solidFill>
                  <a:srgbClr val="20253C"/>
                </a:solidFill>
                <a:latin typeface="Verdana"/>
                <a:cs typeface="Verdana"/>
              </a:rPr>
              <a:t>la </a:t>
            </a:r>
            <a:r>
              <a:rPr sz="2400" spc="-105" dirty="0">
                <a:solidFill>
                  <a:srgbClr val="20253C"/>
                </a:solidFill>
                <a:latin typeface="Verdana"/>
                <a:cs typeface="Verdana"/>
              </a:rPr>
              <a:t>visibilité </a:t>
            </a:r>
            <a:r>
              <a:rPr sz="2400" spc="-80" dirty="0">
                <a:solidFill>
                  <a:srgbClr val="20253C"/>
                </a:solidFill>
                <a:latin typeface="Verdana"/>
                <a:cs typeface="Verdana"/>
              </a:rPr>
              <a:t>sur </a:t>
            </a:r>
            <a:r>
              <a:rPr sz="2400" spc="-85" dirty="0">
                <a:solidFill>
                  <a:srgbClr val="20253C"/>
                </a:solidFill>
                <a:latin typeface="Verdana"/>
                <a:cs typeface="Verdana"/>
              </a:rPr>
              <a:t>les </a:t>
            </a:r>
            <a:r>
              <a:rPr sz="2400" spc="-20" dirty="0">
                <a:solidFill>
                  <a:srgbClr val="20253C"/>
                </a:solidFill>
                <a:latin typeface="Verdana"/>
                <a:cs typeface="Verdana"/>
              </a:rPr>
              <a:t>médias. </a:t>
            </a:r>
            <a:r>
              <a:rPr sz="2400" spc="-1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20253C"/>
                </a:solidFill>
                <a:latin typeface="Verdana"/>
                <a:cs typeface="Verdana"/>
              </a:rPr>
              <a:t>Fidéliser vos consommateurs </a:t>
            </a:r>
            <a:r>
              <a:rPr sz="2400" spc="-105" dirty="0" err="1">
                <a:solidFill>
                  <a:srgbClr val="20253C"/>
                </a:solidFill>
                <a:latin typeface="Verdana"/>
                <a:cs typeface="Verdana"/>
              </a:rPr>
              <a:t>actuels</a:t>
            </a:r>
            <a:r>
              <a:rPr sz="2400" spc="-105" dirty="0">
                <a:solidFill>
                  <a:srgbClr val="20253C"/>
                </a:solidFill>
                <a:latin typeface="Verdana"/>
                <a:cs typeface="Verdana"/>
              </a:rPr>
              <a:t>.</a:t>
            </a:r>
            <a:endParaRPr lang="fr-FR" sz="2400" spc="-105" dirty="0">
              <a:solidFill>
                <a:srgbClr val="20253C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10000"/>
              </a:lnSpc>
            </a:pPr>
            <a:r>
              <a:rPr lang="fr-FR" sz="2400" spc="-105" dirty="0">
                <a:solidFill>
                  <a:srgbClr val="20253C"/>
                </a:solidFill>
                <a:latin typeface="Verdana"/>
                <a:cs typeface="Verdana"/>
              </a:rPr>
              <a:t>Augmenter la part de marché</a:t>
            </a:r>
          </a:p>
          <a:p>
            <a:pPr marL="12700" marR="5080">
              <a:lnSpc>
                <a:spcPct val="110000"/>
              </a:lnSpc>
            </a:pPr>
            <a:r>
              <a:rPr lang="fr-FR" sz="2400" spc="-105" dirty="0">
                <a:solidFill>
                  <a:srgbClr val="20253C"/>
                </a:solidFill>
                <a:latin typeface="Verdana"/>
                <a:cs typeface="Verdana"/>
              </a:rPr>
              <a:t>Gagner plus de notoriété</a:t>
            </a:r>
          </a:p>
          <a:p>
            <a:pPr marL="12700" marR="5080">
              <a:lnSpc>
                <a:spcPct val="110000"/>
              </a:lnSpc>
            </a:pPr>
            <a:endParaRPr lang="fr-FR" sz="2800" dirty="0">
              <a:latin typeface="Verdana"/>
              <a:cs typeface="Verdana"/>
            </a:endParaRPr>
          </a:p>
          <a:p>
            <a:pPr marL="12700" marR="5080">
              <a:lnSpc>
                <a:spcPct val="110000"/>
              </a:lnSpc>
            </a:pPr>
            <a:r>
              <a:rPr sz="2500" spc="-5" dirty="0" smtClean="0">
                <a:solidFill>
                  <a:srgbClr val="20253C"/>
                </a:solidFill>
                <a:latin typeface="Verdana"/>
                <a:cs typeface="Verdana"/>
              </a:rPr>
              <a:t>  </a:t>
            </a:r>
            <a:endParaRPr sz="2500" dirty="0">
              <a:latin typeface="Verdana"/>
              <a:cs typeface="Verdana"/>
            </a:endParaRPr>
          </a:p>
        </p:txBody>
      </p:sp>
      <p:pic>
        <p:nvPicPr>
          <p:cNvPr id="19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3480" y="5079491"/>
            <a:ext cx="121919" cy="121919"/>
          </a:xfrm>
          <a:prstGeom prst="rect">
            <a:avLst/>
          </a:prstGeom>
        </p:spPr>
      </p:pic>
      <p:pic>
        <p:nvPicPr>
          <p:cNvPr id="20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3480" y="5430011"/>
            <a:ext cx="121919" cy="1219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2952" y="7622"/>
            <a:ext cx="7330439" cy="682904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841746"/>
            <a:ext cx="3774948" cy="271576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4824" y="1346403"/>
            <a:ext cx="4708525" cy="1566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7415"/>
              </a:lnSpc>
              <a:spcBef>
                <a:spcPts val="105"/>
              </a:spcBef>
            </a:pPr>
            <a:r>
              <a:rPr sz="6250" spc="-305" dirty="0">
                <a:solidFill>
                  <a:srgbClr val="20253C"/>
                </a:solidFill>
                <a:latin typeface="Verdana"/>
                <a:cs typeface="Verdana"/>
              </a:rPr>
              <a:t>EXPÉRIENCE</a:t>
            </a:r>
            <a:endParaRPr sz="6250">
              <a:latin typeface="Verdana"/>
              <a:cs typeface="Verdana"/>
            </a:endParaRPr>
          </a:p>
          <a:p>
            <a:pPr marL="12700">
              <a:lnSpc>
                <a:spcPts val="4715"/>
              </a:lnSpc>
            </a:pPr>
            <a:r>
              <a:rPr sz="4000" spc="-250" dirty="0">
                <a:solidFill>
                  <a:srgbClr val="20253C"/>
                </a:solidFill>
                <a:latin typeface="Verdana"/>
                <a:cs typeface="Verdana"/>
              </a:rPr>
              <a:t>UTILISATEUR</a:t>
            </a:r>
            <a:endParaRPr sz="40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7219" y="3035791"/>
            <a:ext cx="3032760" cy="30480"/>
          </a:xfrm>
          <a:custGeom>
            <a:avLst/>
            <a:gdLst/>
            <a:ahLst/>
            <a:cxnLst/>
            <a:rect l="l" t="t" r="r" b="b"/>
            <a:pathLst>
              <a:path w="3032760" h="30480">
                <a:moveTo>
                  <a:pt x="3032760" y="0"/>
                </a:moveTo>
                <a:lnTo>
                  <a:pt x="0" y="0"/>
                </a:lnTo>
                <a:lnTo>
                  <a:pt x="0" y="30369"/>
                </a:lnTo>
                <a:lnTo>
                  <a:pt x="3032760" y="30369"/>
                </a:lnTo>
                <a:lnTo>
                  <a:pt x="3032760" y="0"/>
                </a:lnTo>
                <a:close/>
              </a:path>
            </a:pathLst>
          </a:custGeom>
          <a:solidFill>
            <a:srgbClr val="F9A3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7016" y="3568344"/>
            <a:ext cx="5276215" cy="1052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1300"/>
              </a:lnSpc>
              <a:spcBef>
                <a:spcPts val="95"/>
              </a:spcBef>
            </a:pPr>
            <a:r>
              <a:rPr sz="1950" spc="55" dirty="0">
                <a:solidFill>
                  <a:srgbClr val="20253C"/>
                </a:solidFill>
                <a:latin typeface="Verdana"/>
                <a:cs typeface="Verdana"/>
              </a:rPr>
              <a:t>Notre</a:t>
            </a:r>
            <a:r>
              <a:rPr sz="1950" spc="16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spc="65" dirty="0">
                <a:solidFill>
                  <a:srgbClr val="20253C"/>
                </a:solidFill>
                <a:latin typeface="Verdana"/>
                <a:cs typeface="Verdana"/>
              </a:rPr>
              <a:t>concept</a:t>
            </a:r>
            <a:r>
              <a:rPr sz="1950" spc="16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dirty="0">
                <a:solidFill>
                  <a:srgbClr val="20253C"/>
                </a:solidFill>
                <a:latin typeface="Verdana"/>
                <a:cs typeface="Verdana"/>
              </a:rPr>
              <a:t>M3aounin</a:t>
            </a:r>
            <a:r>
              <a:rPr sz="1950" spc="9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spc="45" dirty="0">
                <a:solidFill>
                  <a:srgbClr val="20253C"/>
                </a:solidFill>
                <a:latin typeface="Verdana"/>
                <a:cs typeface="Verdana"/>
              </a:rPr>
              <a:t>sera</a:t>
            </a:r>
            <a:r>
              <a:rPr sz="1950" spc="16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spc="45" dirty="0">
                <a:solidFill>
                  <a:srgbClr val="20253C"/>
                </a:solidFill>
                <a:latin typeface="Verdana"/>
                <a:cs typeface="Verdana"/>
              </a:rPr>
              <a:t>accessible </a:t>
            </a:r>
            <a:r>
              <a:rPr sz="1950" spc="-67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dirty="0">
                <a:solidFill>
                  <a:srgbClr val="20253C"/>
                </a:solidFill>
                <a:latin typeface="Verdana"/>
                <a:cs typeface="Verdana"/>
              </a:rPr>
              <a:t>à</a:t>
            </a:r>
            <a:r>
              <a:rPr sz="1950" spc="9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spc="60" dirty="0">
                <a:solidFill>
                  <a:srgbClr val="20253C"/>
                </a:solidFill>
                <a:latin typeface="Verdana"/>
                <a:cs typeface="Verdana"/>
              </a:rPr>
              <a:t>travers</a:t>
            </a:r>
            <a:r>
              <a:rPr sz="1950" spc="14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dirty="0">
                <a:solidFill>
                  <a:srgbClr val="20253C"/>
                </a:solidFill>
                <a:latin typeface="Verdana"/>
                <a:cs typeface="Verdana"/>
              </a:rPr>
              <a:t>les</a:t>
            </a:r>
            <a:r>
              <a:rPr sz="1950" spc="8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spc="70" dirty="0">
                <a:solidFill>
                  <a:srgbClr val="20253C"/>
                </a:solidFill>
                <a:latin typeface="Verdana"/>
                <a:cs typeface="Verdana"/>
              </a:rPr>
              <a:t>interfaces</a:t>
            </a:r>
            <a:r>
              <a:rPr sz="1950" spc="14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spc="25" dirty="0">
                <a:solidFill>
                  <a:srgbClr val="20253C"/>
                </a:solidFill>
                <a:latin typeface="Verdana"/>
                <a:cs typeface="Verdana"/>
              </a:rPr>
              <a:t>de</a:t>
            </a:r>
            <a:r>
              <a:rPr sz="1950" spc="12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spc="35" dirty="0">
                <a:solidFill>
                  <a:srgbClr val="20253C"/>
                </a:solidFill>
                <a:latin typeface="Verdana"/>
                <a:cs typeface="Verdana"/>
              </a:rPr>
              <a:t>notre</a:t>
            </a:r>
            <a:endParaRPr sz="19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950" spc="55" dirty="0">
                <a:solidFill>
                  <a:srgbClr val="20253C"/>
                </a:solidFill>
                <a:latin typeface="Verdana"/>
                <a:cs typeface="Verdana"/>
              </a:rPr>
              <a:t>application,</a:t>
            </a:r>
            <a:r>
              <a:rPr sz="1950" spc="15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spc="80" dirty="0">
                <a:solidFill>
                  <a:srgbClr val="20253C"/>
                </a:solidFill>
                <a:latin typeface="Verdana"/>
                <a:cs typeface="Verdana"/>
              </a:rPr>
              <a:t>facile</a:t>
            </a:r>
            <a:r>
              <a:rPr sz="1950" spc="114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dirty="0">
                <a:solidFill>
                  <a:srgbClr val="20253C"/>
                </a:solidFill>
                <a:latin typeface="Verdana"/>
                <a:cs typeface="Verdana"/>
              </a:rPr>
              <a:t>à</a:t>
            </a:r>
            <a:r>
              <a:rPr sz="1950" spc="7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1950" spc="-10" dirty="0">
                <a:solidFill>
                  <a:srgbClr val="20253C"/>
                </a:solidFill>
                <a:latin typeface="Verdana"/>
                <a:cs typeface="Verdana"/>
              </a:rPr>
              <a:t>utiliser.</a:t>
            </a:r>
            <a:endParaRPr sz="1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79463"/>
            <a:ext cx="1475232" cy="1181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44383" y="2461258"/>
            <a:ext cx="938783" cy="509930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97408" y="2743200"/>
            <a:ext cx="4480560" cy="30480"/>
          </a:xfrm>
          <a:custGeom>
            <a:avLst/>
            <a:gdLst/>
            <a:ahLst/>
            <a:cxnLst/>
            <a:rect l="l" t="t" r="r" b="b"/>
            <a:pathLst>
              <a:path w="4480560" h="30480">
                <a:moveTo>
                  <a:pt x="4473575" y="0"/>
                </a:moveTo>
                <a:lnTo>
                  <a:pt x="6781" y="0"/>
                </a:lnTo>
                <a:lnTo>
                  <a:pt x="0" y="6731"/>
                </a:lnTo>
                <a:lnTo>
                  <a:pt x="0" y="23495"/>
                </a:lnTo>
                <a:lnTo>
                  <a:pt x="6781" y="30352"/>
                </a:lnTo>
                <a:lnTo>
                  <a:pt x="4473575" y="30352"/>
                </a:lnTo>
                <a:lnTo>
                  <a:pt x="4480433" y="23495"/>
                </a:lnTo>
                <a:lnTo>
                  <a:pt x="4480433" y="6731"/>
                </a:lnTo>
                <a:lnTo>
                  <a:pt x="4473575" y="0"/>
                </a:lnTo>
                <a:close/>
              </a:path>
            </a:pathLst>
          </a:custGeom>
          <a:solidFill>
            <a:srgbClr val="F9A3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64793" y="3070707"/>
            <a:ext cx="6649720" cy="233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8000"/>
              </a:lnSpc>
              <a:spcBef>
                <a:spcPts val="100"/>
              </a:spcBef>
            </a:pPr>
            <a:r>
              <a:rPr sz="2000" spc="-65" dirty="0">
                <a:solidFill>
                  <a:srgbClr val="20253C"/>
                </a:solidFill>
                <a:latin typeface="Verdana"/>
                <a:cs typeface="Verdana"/>
              </a:rPr>
              <a:t>Lors</a:t>
            </a:r>
            <a:r>
              <a:rPr sz="2000" spc="-114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20253C"/>
                </a:solidFill>
                <a:latin typeface="Verdana"/>
                <a:cs typeface="Verdana"/>
              </a:rPr>
              <a:t>de</a:t>
            </a:r>
            <a:r>
              <a:rPr sz="2000" spc="-14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20253C"/>
                </a:solidFill>
                <a:latin typeface="Verdana"/>
                <a:cs typeface="Verdana"/>
              </a:rPr>
              <a:t>son</a:t>
            </a:r>
            <a:r>
              <a:rPr sz="2000" spc="-16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60" dirty="0">
                <a:solidFill>
                  <a:srgbClr val="20253C"/>
                </a:solidFill>
                <a:latin typeface="Verdana"/>
                <a:cs typeface="Verdana"/>
              </a:rPr>
              <a:t>passage</a:t>
            </a:r>
            <a:r>
              <a:rPr sz="2000" spc="-11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lang="fr-FR" sz="2000" spc="-100" dirty="0" smtClean="0">
                <a:solidFill>
                  <a:srgbClr val="20253C"/>
                </a:solidFill>
                <a:latin typeface="Verdana"/>
                <a:cs typeface="Verdana"/>
              </a:rPr>
              <a:t>en station de service</a:t>
            </a:r>
            <a:r>
              <a:rPr sz="2000" spc="-114" dirty="0" smtClean="0">
                <a:solidFill>
                  <a:srgbClr val="20253C"/>
                </a:solidFill>
                <a:latin typeface="Verdana"/>
                <a:cs typeface="Verdana"/>
              </a:rPr>
              <a:t>,</a:t>
            </a:r>
            <a:r>
              <a:rPr sz="2000" spc="-155" dirty="0" smtClean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95" dirty="0">
                <a:solidFill>
                  <a:srgbClr val="20253C"/>
                </a:solidFill>
                <a:latin typeface="Verdana"/>
                <a:cs typeface="Verdana"/>
              </a:rPr>
              <a:t>le</a:t>
            </a:r>
            <a:r>
              <a:rPr sz="2000" spc="-18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95" dirty="0">
                <a:solidFill>
                  <a:srgbClr val="20253C"/>
                </a:solidFill>
                <a:latin typeface="Verdana"/>
                <a:cs typeface="Verdana"/>
              </a:rPr>
              <a:t>bénéﬁciaire</a:t>
            </a:r>
            <a:r>
              <a:rPr sz="2000" spc="-13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20253C"/>
                </a:solidFill>
                <a:latin typeface="Verdana"/>
                <a:cs typeface="Verdana"/>
              </a:rPr>
              <a:t>doit</a:t>
            </a:r>
            <a:r>
              <a:rPr sz="2000" spc="-12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40" dirty="0">
                <a:solidFill>
                  <a:srgbClr val="20253C"/>
                </a:solidFill>
                <a:latin typeface="Verdana"/>
                <a:cs typeface="Verdana"/>
              </a:rPr>
              <a:t>lancer </a:t>
            </a:r>
            <a:r>
              <a:rPr sz="2000" spc="-105" dirty="0" smtClean="0">
                <a:solidFill>
                  <a:srgbClr val="20253C"/>
                </a:solidFill>
                <a:latin typeface="Verdana"/>
                <a:cs typeface="Verdana"/>
              </a:rPr>
              <a:t>M3aounin</a:t>
            </a:r>
            <a:r>
              <a:rPr sz="2000" spc="-114" dirty="0" smtClean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65" dirty="0">
                <a:solidFill>
                  <a:srgbClr val="20253C"/>
                </a:solidFill>
                <a:latin typeface="Verdana"/>
                <a:cs typeface="Verdana"/>
              </a:rPr>
              <a:t>App</a:t>
            </a:r>
            <a:r>
              <a:rPr sz="2000" spc="-9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100" dirty="0">
                <a:solidFill>
                  <a:srgbClr val="20253C"/>
                </a:solidFill>
                <a:latin typeface="Verdana"/>
                <a:cs typeface="Verdana"/>
              </a:rPr>
              <a:t>et</a:t>
            </a:r>
            <a:r>
              <a:rPr sz="2000" spc="-16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20253C"/>
                </a:solidFill>
                <a:latin typeface="Verdana"/>
                <a:cs typeface="Verdana"/>
              </a:rPr>
              <a:t>agiter</a:t>
            </a:r>
            <a:r>
              <a:rPr sz="2000" spc="-9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20253C"/>
                </a:solidFill>
                <a:latin typeface="Verdana"/>
                <a:cs typeface="Verdana"/>
              </a:rPr>
              <a:t>son</a:t>
            </a:r>
            <a:r>
              <a:rPr sz="2000" spc="-12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95" dirty="0">
                <a:solidFill>
                  <a:srgbClr val="20253C"/>
                </a:solidFill>
                <a:latin typeface="Verdana"/>
                <a:cs typeface="Verdana"/>
              </a:rPr>
              <a:t>smartphone </a:t>
            </a:r>
            <a:r>
              <a:rPr sz="2000" spc="-75" dirty="0">
                <a:solidFill>
                  <a:srgbClr val="20253C"/>
                </a:solidFill>
                <a:latin typeface="Verdana"/>
                <a:cs typeface="Verdana"/>
              </a:rPr>
              <a:t>pour</a:t>
            </a:r>
            <a:r>
              <a:rPr sz="2000" spc="-11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90" dirty="0">
                <a:solidFill>
                  <a:srgbClr val="20253C"/>
                </a:solidFill>
                <a:latin typeface="Verdana"/>
                <a:cs typeface="Verdana"/>
              </a:rPr>
              <a:t>scanner </a:t>
            </a:r>
            <a:r>
              <a:rPr sz="2000" spc="-35" dirty="0">
                <a:solidFill>
                  <a:srgbClr val="20253C"/>
                </a:solidFill>
                <a:latin typeface="Verdana"/>
                <a:cs typeface="Verdana"/>
              </a:rPr>
              <a:t>le </a:t>
            </a:r>
            <a:r>
              <a:rPr sz="2000" spc="-69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50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000" spc="-55" dirty="0">
                <a:solidFill>
                  <a:srgbClr val="20253C"/>
                </a:solidFill>
                <a:latin typeface="Verdana"/>
                <a:cs typeface="Verdana"/>
              </a:rPr>
              <a:t>o</a:t>
            </a:r>
            <a:r>
              <a:rPr sz="2000" spc="-50" dirty="0">
                <a:solidFill>
                  <a:srgbClr val="20253C"/>
                </a:solidFill>
                <a:latin typeface="Verdana"/>
                <a:cs typeface="Verdana"/>
              </a:rPr>
              <a:t>d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000" spc="-22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20253C"/>
                </a:solidFill>
                <a:latin typeface="Verdana"/>
                <a:cs typeface="Verdana"/>
              </a:rPr>
              <a:t>Q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000" spc="-19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65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000" spc="-60" dirty="0">
                <a:solidFill>
                  <a:srgbClr val="20253C"/>
                </a:solidFill>
                <a:latin typeface="Verdana"/>
                <a:cs typeface="Verdana"/>
              </a:rPr>
              <a:t>ff</a:t>
            </a:r>
            <a:r>
              <a:rPr sz="2000" spc="-70" dirty="0">
                <a:solidFill>
                  <a:srgbClr val="20253C"/>
                </a:solidFill>
                <a:latin typeface="Verdana"/>
                <a:cs typeface="Verdana"/>
              </a:rPr>
              <a:t>i</a:t>
            </a:r>
            <a:r>
              <a:rPr sz="2000" spc="-65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000" spc="-60" dirty="0">
                <a:solidFill>
                  <a:srgbClr val="20253C"/>
                </a:solidFill>
                <a:latin typeface="Verdana"/>
                <a:cs typeface="Verdana"/>
              </a:rPr>
              <a:t>h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é</a:t>
            </a:r>
            <a:r>
              <a:rPr sz="2000" spc="-19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110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000" spc="-105" dirty="0">
                <a:solidFill>
                  <a:srgbClr val="20253C"/>
                </a:solidFill>
                <a:latin typeface="Verdana"/>
                <a:cs typeface="Verdana"/>
              </a:rPr>
              <a:t>u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000" spc="-27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95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2000" spc="-85" dirty="0">
                <a:solidFill>
                  <a:srgbClr val="20253C"/>
                </a:solidFill>
                <a:latin typeface="Verdana"/>
                <a:cs typeface="Verdana"/>
              </a:rPr>
              <a:t>’</a:t>
            </a:r>
            <a:r>
              <a:rPr sz="2000" spc="-90" dirty="0">
                <a:solidFill>
                  <a:srgbClr val="20253C"/>
                </a:solidFill>
                <a:latin typeface="Verdana"/>
                <a:cs typeface="Verdana"/>
              </a:rPr>
              <a:t>é</a:t>
            </a:r>
            <a:r>
              <a:rPr sz="2000" spc="-85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000" spc="-90" dirty="0">
                <a:solidFill>
                  <a:srgbClr val="20253C"/>
                </a:solidFill>
                <a:latin typeface="Verdana"/>
                <a:cs typeface="Verdana"/>
              </a:rPr>
              <a:t>ra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2000" spc="-24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75" dirty="0">
                <a:solidFill>
                  <a:srgbClr val="20253C"/>
                </a:solidFill>
                <a:latin typeface="Verdana"/>
                <a:cs typeface="Verdana"/>
              </a:rPr>
              <a:t>d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u</a:t>
            </a:r>
            <a:r>
              <a:rPr sz="2000" spc="-229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15" dirty="0">
                <a:solidFill>
                  <a:srgbClr val="20253C"/>
                </a:solidFill>
                <a:latin typeface="Verdana"/>
                <a:cs typeface="Verdana"/>
              </a:rPr>
              <a:t>t</a:t>
            </a:r>
            <a:r>
              <a:rPr sz="2000" spc="-20" dirty="0">
                <a:solidFill>
                  <a:srgbClr val="20253C"/>
                </a:solidFill>
                <a:latin typeface="Verdana"/>
                <a:cs typeface="Verdana"/>
              </a:rPr>
              <a:t>erm</a:t>
            </a:r>
            <a:r>
              <a:rPr sz="2000" spc="-25" dirty="0">
                <a:solidFill>
                  <a:srgbClr val="20253C"/>
                </a:solidFill>
                <a:latin typeface="Verdana"/>
                <a:cs typeface="Verdana"/>
              </a:rPr>
              <a:t>i</a:t>
            </a:r>
            <a:r>
              <a:rPr sz="2000" spc="-10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2000" spc="-20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000" spc="-25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.</a:t>
            </a:r>
            <a:endParaRPr sz="2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 dirty="0">
              <a:latin typeface="Verdana"/>
              <a:cs typeface="Verdana"/>
            </a:endParaRPr>
          </a:p>
          <a:p>
            <a:pPr marL="12700" marR="395605" algn="just">
              <a:lnSpc>
                <a:spcPct val="108000"/>
              </a:lnSpc>
            </a:pPr>
            <a:r>
              <a:rPr sz="2000" spc="-125" dirty="0">
                <a:solidFill>
                  <a:srgbClr val="20253C"/>
                </a:solidFill>
                <a:latin typeface="Verdana"/>
                <a:cs typeface="Verdana"/>
              </a:rPr>
              <a:t>U</a:t>
            </a:r>
            <a:r>
              <a:rPr sz="2000" spc="-120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000" spc="-10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20253C"/>
                </a:solidFill>
                <a:latin typeface="Verdana"/>
                <a:cs typeface="Verdana"/>
              </a:rPr>
              <a:t>f</a:t>
            </a:r>
            <a:r>
              <a:rPr sz="2000" spc="-90" dirty="0">
                <a:solidFill>
                  <a:srgbClr val="20253C"/>
                </a:solidFill>
                <a:latin typeface="Verdana"/>
                <a:cs typeface="Verdana"/>
              </a:rPr>
              <a:t>o</a:t>
            </a:r>
            <a:r>
              <a:rPr sz="2000" spc="-95" dirty="0">
                <a:solidFill>
                  <a:srgbClr val="20253C"/>
                </a:solidFill>
                <a:latin typeface="Verdana"/>
                <a:cs typeface="Verdana"/>
              </a:rPr>
              <a:t>i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000" spc="-5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204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000" spc="-17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80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000" spc="-90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000" spc="-100" dirty="0">
                <a:solidFill>
                  <a:srgbClr val="20253C"/>
                </a:solidFill>
                <a:latin typeface="Verdana"/>
                <a:cs typeface="Verdana"/>
              </a:rPr>
              <a:t>s</a:t>
            </a:r>
            <a:r>
              <a:rPr sz="2000" spc="-80" dirty="0">
                <a:solidFill>
                  <a:srgbClr val="20253C"/>
                </a:solidFill>
                <a:latin typeface="Verdana"/>
                <a:cs typeface="Verdana"/>
              </a:rPr>
              <a:t>h</a:t>
            </a:r>
            <a:r>
              <a:rPr sz="2000" spc="-85" dirty="0">
                <a:solidFill>
                  <a:srgbClr val="20253C"/>
                </a:solidFill>
                <a:latin typeface="Verdana"/>
                <a:cs typeface="Verdana"/>
              </a:rPr>
              <a:t>b</a:t>
            </a:r>
            <a:r>
              <a:rPr sz="2000" spc="-90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000" spc="-85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k</a:t>
            </a:r>
            <a:r>
              <a:rPr sz="2000" spc="-7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13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000" spc="-120" dirty="0">
                <a:solidFill>
                  <a:srgbClr val="20253C"/>
                </a:solidFill>
                <a:latin typeface="Verdana"/>
                <a:cs typeface="Verdana"/>
              </a:rPr>
              <a:t>ff</a:t>
            </a:r>
            <a:r>
              <a:rPr sz="2000" spc="-140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000" spc="-125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000" spc="-120" dirty="0">
                <a:solidFill>
                  <a:srgbClr val="20253C"/>
                </a:solidFill>
                <a:latin typeface="Verdana"/>
                <a:cs typeface="Verdana"/>
              </a:rPr>
              <a:t>tu</a:t>
            </a:r>
            <a:r>
              <a:rPr sz="2000" spc="-130" dirty="0">
                <a:solidFill>
                  <a:srgbClr val="20253C"/>
                </a:solidFill>
                <a:latin typeface="Verdana"/>
                <a:cs typeface="Verdana"/>
              </a:rPr>
              <a:t>é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,</a:t>
            </a:r>
            <a:r>
              <a:rPr sz="2000" spc="-8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215" dirty="0">
                <a:solidFill>
                  <a:srgbClr val="20253C"/>
                </a:solidFill>
                <a:latin typeface="Verdana"/>
                <a:cs typeface="Verdana"/>
              </a:rPr>
              <a:t>i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2000" spc="-19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100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000" spc="-10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000" spc="-100" dirty="0">
                <a:solidFill>
                  <a:srgbClr val="20253C"/>
                </a:solidFill>
                <a:latin typeface="Verdana"/>
                <a:cs typeface="Verdana"/>
              </a:rPr>
              <a:t>c</a:t>
            </a:r>
            <a:r>
              <a:rPr sz="2000" spc="-105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000" spc="-95" dirty="0">
                <a:solidFill>
                  <a:srgbClr val="20253C"/>
                </a:solidFill>
                <a:latin typeface="Verdana"/>
                <a:cs typeface="Verdana"/>
              </a:rPr>
              <a:t>v</a:t>
            </a:r>
            <a:r>
              <a:rPr sz="2000" spc="-100" dirty="0">
                <a:solidFill>
                  <a:srgbClr val="20253C"/>
                </a:solidFill>
                <a:latin typeface="Verdana"/>
                <a:cs typeface="Verdana"/>
              </a:rPr>
              <a:t>r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000" spc="-8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125" dirty="0">
                <a:solidFill>
                  <a:srgbClr val="20253C"/>
                </a:solidFill>
                <a:latin typeface="Verdana"/>
                <a:cs typeface="Verdana"/>
              </a:rPr>
              <a:t>so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2000" spc="-10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114" dirty="0">
                <a:solidFill>
                  <a:srgbClr val="20253C"/>
                </a:solidFill>
                <a:latin typeface="Verdana"/>
                <a:cs typeface="Verdana"/>
              </a:rPr>
              <a:t>a</a:t>
            </a:r>
            <a:r>
              <a:rPr sz="2000" spc="-100" dirty="0">
                <a:solidFill>
                  <a:srgbClr val="20253C"/>
                </a:solidFill>
                <a:latin typeface="Verdana"/>
                <a:cs typeface="Verdana"/>
              </a:rPr>
              <a:t>rg</a:t>
            </a:r>
            <a:r>
              <a:rPr sz="2000" spc="-114" dirty="0">
                <a:solidFill>
                  <a:srgbClr val="20253C"/>
                </a:solidFill>
                <a:latin typeface="Verdana"/>
                <a:cs typeface="Verdana"/>
              </a:rPr>
              <a:t>e</a:t>
            </a:r>
            <a:r>
              <a:rPr sz="2000" spc="-120" dirty="0">
                <a:solidFill>
                  <a:srgbClr val="20253C"/>
                </a:solidFill>
                <a:latin typeface="Verdana"/>
                <a:cs typeface="Verdana"/>
              </a:rPr>
              <a:t>n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t</a:t>
            </a:r>
            <a:r>
              <a:rPr sz="2000" spc="-8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à  </a:t>
            </a:r>
            <a:r>
              <a:rPr sz="2000" spc="-114" dirty="0">
                <a:solidFill>
                  <a:srgbClr val="20253C"/>
                </a:solidFill>
                <a:latin typeface="Verdana"/>
                <a:cs typeface="Verdana"/>
              </a:rPr>
              <a:t>l’instant </a:t>
            </a:r>
            <a:r>
              <a:rPr sz="2000" spc="-300" dirty="0">
                <a:solidFill>
                  <a:srgbClr val="20253C"/>
                </a:solidFill>
                <a:latin typeface="Verdana"/>
                <a:cs typeface="Verdana"/>
              </a:rPr>
              <a:t>T. </a:t>
            </a:r>
            <a:r>
              <a:rPr sz="2000" spc="-85" dirty="0">
                <a:solidFill>
                  <a:srgbClr val="20253C"/>
                </a:solidFill>
                <a:latin typeface="Verdana"/>
                <a:cs typeface="Verdana"/>
              </a:rPr>
              <a:t>Les </a:t>
            </a:r>
            <a:r>
              <a:rPr sz="2000" spc="-75" dirty="0">
                <a:solidFill>
                  <a:srgbClr val="20253C"/>
                </a:solidFill>
                <a:latin typeface="Verdana"/>
                <a:cs typeface="Verdana"/>
              </a:rPr>
              <a:t>gains </a:t>
            </a:r>
            <a:r>
              <a:rPr sz="2000" spc="-100" dirty="0">
                <a:solidFill>
                  <a:srgbClr val="20253C"/>
                </a:solidFill>
                <a:latin typeface="Verdana"/>
                <a:cs typeface="Verdana"/>
              </a:rPr>
              <a:t>seront crédités </a:t>
            </a:r>
            <a:r>
              <a:rPr sz="2000" spc="-70" dirty="0">
                <a:solidFill>
                  <a:srgbClr val="20253C"/>
                </a:solidFill>
                <a:latin typeface="Verdana"/>
                <a:cs typeface="Verdana"/>
              </a:rPr>
              <a:t>dans </a:t>
            </a:r>
            <a:r>
              <a:rPr sz="2000" spc="-50" dirty="0">
                <a:solidFill>
                  <a:srgbClr val="20253C"/>
                </a:solidFill>
                <a:latin typeface="Verdana"/>
                <a:cs typeface="Verdana"/>
              </a:rPr>
              <a:t>la </a:t>
            </a:r>
            <a:r>
              <a:rPr sz="2000" spc="-15" dirty="0">
                <a:solidFill>
                  <a:srgbClr val="20253C"/>
                </a:solidFill>
                <a:latin typeface="Verdana"/>
                <a:cs typeface="Verdana"/>
              </a:rPr>
              <a:t>cagnotte </a:t>
            </a:r>
            <a:r>
              <a:rPr sz="2000" spc="-69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105" dirty="0">
                <a:solidFill>
                  <a:srgbClr val="20253C"/>
                </a:solidFill>
                <a:latin typeface="Verdana"/>
                <a:cs typeface="Verdana"/>
              </a:rPr>
              <a:t>(</a:t>
            </a:r>
            <a:r>
              <a:rPr sz="2000" spc="-105" dirty="0" smtClean="0">
                <a:solidFill>
                  <a:srgbClr val="20253C"/>
                </a:solidFill>
                <a:latin typeface="Verdana"/>
                <a:cs typeface="Verdana"/>
              </a:rPr>
              <a:t>e-</a:t>
            </a:r>
            <a:r>
              <a:rPr sz="2000" spc="-105" dirty="0" err="1" smtClean="0">
                <a:solidFill>
                  <a:srgbClr val="20253C"/>
                </a:solidFill>
                <a:latin typeface="Verdana"/>
                <a:cs typeface="Verdana"/>
              </a:rPr>
              <a:t>wal</a:t>
            </a:r>
            <a:r>
              <a:rPr lang="fr-FR" sz="2000" spc="-415" dirty="0">
                <a:solidFill>
                  <a:srgbClr val="20253C"/>
                </a:solidFill>
                <a:latin typeface="Verdana"/>
                <a:cs typeface="Verdana"/>
              </a:rPr>
              <a:t>l</a:t>
            </a:r>
            <a:r>
              <a:rPr sz="2000" spc="-85" dirty="0" smtClean="0">
                <a:solidFill>
                  <a:srgbClr val="20253C"/>
                </a:solidFill>
                <a:latin typeface="Verdana"/>
                <a:cs typeface="Verdana"/>
              </a:rPr>
              <a:t>et</a:t>
            </a:r>
            <a:r>
              <a:rPr sz="2000" spc="-85" dirty="0">
                <a:solidFill>
                  <a:srgbClr val="20253C"/>
                </a:solidFill>
                <a:latin typeface="Verdana"/>
                <a:cs typeface="Verdana"/>
              </a:rPr>
              <a:t>)</a:t>
            </a:r>
            <a:r>
              <a:rPr sz="2000" spc="-21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20253C"/>
                </a:solidFill>
                <a:latin typeface="Verdana"/>
                <a:cs typeface="Verdana"/>
              </a:rPr>
              <a:t>et</a:t>
            </a:r>
            <a:r>
              <a:rPr sz="2000" spc="-24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60" dirty="0">
                <a:solidFill>
                  <a:srgbClr val="20253C"/>
                </a:solidFill>
                <a:latin typeface="Verdana"/>
                <a:cs typeface="Verdana"/>
              </a:rPr>
              <a:t>il</a:t>
            </a:r>
            <a:r>
              <a:rPr sz="2000" spc="-25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75" dirty="0">
                <a:solidFill>
                  <a:srgbClr val="20253C"/>
                </a:solidFill>
                <a:latin typeface="Verdana"/>
                <a:cs typeface="Verdana"/>
              </a:rPr>
              <a:t>peut</a:t>
            </a:r>
            <a:r>
              <a:rPr sz="2000" spc="-25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70" dirty="0">
                <a:solidFill>
                  <a:srgbClr val="20253C"/>
                </a:solidFill>
                <a:latin typeface="Verdana"/>
                <a:cs typeface="Verdana"/>
              </a:rPr>
              <a:t>les</a:t>
            </a:r>
            <a:r>
              <a:rPr sz="2000" spc="-24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114" dirty="0">
                <a:solidFill>
                  <a:srgbClr val="20253C"/>
                </a:solidFill>
                <a:latin typeface="Verdana"/>
                <a:cs typeface="Verdana"/>
              </a:rPr>
              <a:t>réutiliser</a:t>
            </a:r>
            <a:r>
              <a:rPr sz="2000" spc="-215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0253C"/>
                </a:solidFill>
                <a:latin typeface="Verdana"/>
                <a:cs typeface="Verdana"/>
              </a:rPr>
              <a:t>à</a:t>
            </a:r>
            <a:r>
              <a:rPr sz="2000" spc="-14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75" dirty="0">
                <a:solidFill>
                  <a:srgbClr val="20253C"/>
                </a:solidFill>
                <a:latin typeface="Verdana"/>
                <a:cs typeface="Verdana"/>
              </a:rPr>
              <a:t>tout</a:t>
            </a:r>
            <a:r>
              <a:rPr sz="2000" spc="-270" dirty="0">
                <a:solidFill>
                  <a:srgbClr val="20253C"/>
                </a:solidFill>
                <a:latin typeface="Verdana"/>
                <a:cs typeface="Verdana"/>
              </a:rPr>
              <a:t> </a:t>
            </a:r>
            <a:r>
              <a:rPr sz="2000" spc="-15" dirty="0">
                <a:solidFill>
                  <a:srgbClr val="20253C"/>
                </a:solidFill>
                <a:latin typeface="Verdana"/>
                <a:cs typeface="Verdana"/>
              </a:rPr>
              <a:t>moment.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3488" y="1641805"/>
            <a:ext cx="6572884" cy="9791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250" spc="-305" dirty="0"/>
              <a:t>COMM</a:t>
            </a:r>
            <a:r>
              <a:rPr sz="6250" spc="-310" dirty="0"/>
              <a:t>E</a:t>
            </a:r>
            <a:r>
              <a:rPr sz="6250" spc="-305" dirty="0"/>
              <a:t>N</a:t>
            </a:r>
            <a:r>
              <a:rPr sz="6250" dirty="0"/>
              <a:t>T</a:t>
            </a:r>
            <a:r>
              <a:rPr sz="6250" spc="-980" dirty="0"/>
              <a:t> </a:t>
            </a:r>
            <a:r>
              <a:rPr sz="6250" spc="-475" dirty="0"/>
              <a:t>FA</a:t>
            </a:r>
            <a:r>
              <a:rPr sz="6250" spc="-490" dirty="0"/>
              <a:t>I</a:t>
            </a:r>
            <a:r>
              <a:rPr sz="6250" spc="-475" dirty="0"/>
              <a:t>R</a:t>
            </a:r>
            <a:r>
              <a:rPr sz="6250" spc="-480" dirty="0"/>
              <a:t>E</a:t>
            </a:r>
            <a:r>
              <a:rPr sz="6250" dirty="0"/>
              <a:t>?</a:t>
            </a:r>
            <a:endParaRPr sz="625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9808" y="3265932"/>
            <a:ext cx="121920" cy="12192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69991" y="0"/>
            <a:ext cx="8153399" cy="756056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9808" y="4587240"/>
            <a:ext cx="121920" cy="12191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3423900" cy="7560945"/>
            <a:chOff x="0" y="0"/>
            <a:chExt cx="13423900" cy="75609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72255" y="1993391"/>
              <a:ext cx="6321552" cy="44180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139183"/>
              <a:ext cx="4721352" cy="34213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36280" y="0"/>
              <a:ext cx="5087111" cy="369112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524615" y="6813600"/>
            <a:ext cx="1190625" cy="2787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spc="-15" dirty="0">
                <a:solidFill>
                  <a:srgbClr val="20253C"/>
                </a:solidFill>
                <a:latin typeface="Verdana"/>
                <a:cs typeface="Verdana"/>
              </a:rPr>
              <a:t>M3AOUNIN</a:t>
            </a:r>
            <a:endParaRPr sz="165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12291" y="1560575"/>
            <a:ext cx="11770360" cy="5262880"/>
            <a:chOff x="812291" y="1560575"/>
            <a:chExt cx="11770360" cy="526288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70791" y="6364223"/>
              <a:ext cx="911351" cy="45872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12291" y="1560575"/>
              <a:ext cx="4480560" cy="30480"/>
            </a:xfrm>
            <a:custGeom>
              <a:avLst/>
              <a:gdLst/>
              <a:ahLst/>
              <a:cxnLst/>
              <a:rect l="l" t="t" r="r" b="b"/>
              <a:pathLst>
                <a:path w="4480560" h="30480">
                  <a:moveTo>
                    <a:pt x="4473575" y="0"/>
                  </a:moveTo>
                  <a:lnTo>
                    <a:pt x="6781" y="0"/>
                  </a:lnTo>
                  <a:lnTo>
                    <a:pt x="0" y="6731"/>
                  </a:lnTo>
                  <a:lnTo>
                    <a:pt x="0" y="23495"/>
                  </a:lnTo>
                  <a:lnTo>
                    <a:pt x="6781" y="30352"/>
                  </a:lnTo>
                  <a:lnTo>
                    <a:pt x="4473575" y="30352"/>
                  </a:lnTo>
                  <a:lnTo>
                    <a:pt x="4480433" y="23495"/>
                  </a:lnTo>
                  <a:lnTo>
                    <a:pt x="4480433" y="6731"/>
                  </a:lnTo>
                  <a:lnTo>
                    <a:pt x="4473575" y="0"/>
                  </a:lnTo>
                  <a:close/>
                </a:path>
              </a:pathLst>
            </a:custGeom>
            <a:solidFill>
              <a:srgbClr val="F9A3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99896" y="663651"/>
            <a:ext cx="6272530" cy="7359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650" spc="-130" dirty="0"/>
              <a:t>C</a:t>
            </a:r>
            <a:r>
              <a:rPr sz="4650" spc="-140" dirty="0"/>
              <a:t>O</a:t>
            </a:r>
            <a:r>
              <a:rPr sz="4650" spc="-130" dirty="0"/>
              <a:t>M</a:t>
            </a:r>
            <a:r>
              <a:rPr sz="4650" spc="-135" dirty="0"/>
              <a:t>PT</a:t>
            </a:r>
            <a:r>
              <a:rPr sz="4650" spc="5" dirty="0"/>
              <a:t>E</a:t>
            </a:r>
            <a:r>
              <a:rPr sz="4650" spc="-459" dirty="0"/>
              <a:t> </a:t>
            </a:r>
            <a:r>
              <a:rPr sz="4650" spc="-240" dirty="0"/>
              <a:t>UT</a:t>
            </a:r>
            <a:r>
              <a:rPr sz="4650" spc="-235" dirty="0"/>
              <a:t>I</a:t>
            </a:r>
            <a:r>
              <a:rPr sz="4650" spc="-245" dirty="0"/>
              <a:t>L</a:t>
            </a:r>
            <a:r>
              <a:rPr sz="4650" spc="-235" dirty="0"/>
              <a:t>I</a:t>
            </a:r>
            <a:r>
              <a:rPr sz="4650" spc="-240" dirty="0"/>
              <a:t>SATEU</a:t>
            </a:r>
            <a:r>
              <a:rPr sz="4650" spc="5" dirty="0"/>
              <a:t>R</a:t>
            </a:r>
            <a:endParaRPr sz="465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</TotalTime>
  <Words>395</Words>
  <Application>Microsoft Office PowerPoint</Application>
  <PresentationFormat>Personnalisé</PresentationFormat>
  <Paragraphs>56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8" baseType="lpstr">
      <vt:lpstr>Calibri</vt:lpstr>
      <vt:lpstr>Verdana</vt:lpstr>
      <vt:lpstr>Office Theme</vt:lpstr>
      <vt:lpstr>M3AOUNIN</vt:lpstr>
      <vt:lpstr>ÇA COMMENCE PAR...</vt:lpstr>
      <vt:lpstr>M3AOUNIN CONCEPT</vt:lpstr>
      <vt:lpstr>AVANTAGES DU CASHBACK</vt:lpstr>
      <vt:lpstr>M3AOUNIN</vt:lpstr>
      <vt:lpstr>LES AVANTAGES DE CE PARTENARIAT</vt:lpstr>
      <vt:lpstr>Présentation PowerPoint</vt:lpstr>
      <vt:lpstr>COMMENT FAIRE?</vt:lpstr>
      <vt:lpstr>COMPTE UTILISATEUR</vt:lpstr>
      <vt:lpstr>POINTS FORTS DE NOTRE SOLUTION</vt:lpstr>
      <vt:lpstr>ILS NOUS FONT CONFIANCE</vt:lpstr>
      <vt:lpstr>ILS NOUS FONT CONFIANCE</vt:lpstr>
      <vt:lpstr>ILS NOUS FONT CONFIANCE</vt:lpstr>
      <vt:lpstr>ILS NOUS FONT CONFIANCE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m3aounin</dc:title>
  <dc:creator>Administrateur</dc:creator>
  <cp:lastModifiedBy>ADMIN</cp:lastModifiedBy>
  <cp:revision>14</cp:revision>
  <dcterms:created xsi:type="dcterms:W3CDTF">2024-01-17T11:15:54Z</dcterms:created>
  <dcterms:modified xsi:type="dcterms:W3CDTF">2025-04-11T11:27:41Z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2023-12-25T00:00:00Z</vt:filetime>
  </property>
  <property fmtid="{D5CDD505-2E9C-101B-9397-08002B2CF9AE}" pid="3" name="Creator">
    <vt:lpwstr>Microsoft® PowerPoint® 2013</vt:lpwstr>
  </property>
  <property fmtid="{D5CDD505-2E9C-101B-9397-08002B2CF9AE}" pid="4" name="LastSaved">
    <vt:filetime>2024-01-17T00:00:00Z</vt:filetime>
  </property>
</Properties>
</file>